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70" r:id="rId3"/>
    <p:sldId id="257" r:id="rId4"/>
    <p:sldId id="258" r:id="rId5"/>
    <p:sldId id="259" r:id="rId6"/>
    <p:sldId id="287" r:id="rId7"/>
    <p:sldId id="276" r:id="rId8"/>
    <p:sldId id="261" r:id="rId9"/>
    <p:sldId id="273" r:id="rId10"/>
    <p:sldId id="289" r:id="rId11"/>
    <p:sldId id="284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9834" autoAdjust="0"/>
  </p:normalViewPr>
  <p:slideViewPr>
    <p:cSldViewPr snapToGrid="0">
      <p:cViewPr varScale="1">
        <p:scale>
          <a:sx n="109" d="100"/>
          <a:sy n="109" d="100"/>
        </p:scale>
        <p:origin x="63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214313-1D64-48E6-A217-FFBCFFB466BA}" type="datetimeFigureOut">
              <a:rPr lang="ru-RU" smtClean="0"/>
              <a:t>12.09.2026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BCAE53-831F-42E1-B14E-B98A1C9835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84531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BCAE53-831F-42E1-B14E-B98A1C983522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49968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47235-F4FC-4085-933B-CC284B716E8E}" type="datetimeFigureOut">
              <a:rPr lang="ru-RU" smtClean="0"/>
              <a:t>12.09.2026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FE6B6-3AFD-413F-BA7A-745B388BFF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84311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47235-F4FC-4085-933B-CC284B716E8E}" type="datetimeFigureOut">
              <a:rPr lang="ru-RU" smtClean="0"/>
              <a:t>12.09.2026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FE6B6-3AFD-413F-BA7A-745B388BFF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37590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47235-F4FC-4085-933B-CC284B716E8E}" type="datetimeFigureOut">
              <a:rPr lang="ru-RU" smtClean="0"/>
              <a:t>12.09.2026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FE6B6-3AFD-413F-BA7A-745B388BFF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26565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47235-F4FC-4085-933B-CC284B716E8E}" type="datetimeFigureOut">
              <a:rPr lang="ru-RU" smtClean="0"/>
              <a:t>12.09.2026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FE6B6-3AFD-413F-BA7A-745B388BFF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41233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47235-F4FC-4085-933B-CC284B716E8E}" type="datetimeFigureOut">
              <a:rPr lang="ru-RU" smtClean="0"/>
              <a:t>12.09.2026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FE6B6-3AFD-413F-BA7A-745B388BFF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65311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47235-F4FC-4085-933B-CC284B716E8E}" type="datetimeFigureOut">
              <a:rPr lang="ru-RU" smtClean="0"/>
              <a:t>12.09.2026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FE6B6-3AFD-413F-BA7A-745B388BFF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86438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47235-F4FC-4085-933B-CC284B716E8E}" type="datetimeFigureOut">
              <a:rPr lang="ru-RU" smtClean="0"/>
              <a:t>12.09.2026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FE6B6-3AFD-413F-BA7A-745B388BFF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09928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47235-F4FC-4085-933B-CC284B716E8E}" type="datetimeFigureOut">
              <a:rPr lang="ru-RU" smtClean="0"/>
              <a:t>12.09.2026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FE6B6-3AFD-413F-BA7A-745B388BFF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1378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47235-F4FC-4085-933B-CC284B716E8E}" type="datetimeFigureOut">
              <a:rPr lang="ru-RU" smtClean="0"/>
              <a:t>12.09.2026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FE6B6-3AFD-413F-BA7A-745B388BFF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14294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47235-F4FC-4085-933B-CC284B716E8E}" type="datetimeFigureOut">
              <a:rPr lang="ru-RU" smtClean="0"/>
              <a:t>12.09.2026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FE6B6-3AFD-413F-BA7A-745B388BFF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90991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47235-F4FC-4085-933B-CC284B716E8E}" type="datetimeFigureOut">
              <a:rPr lang="ru-RU" smtClean="0"/>
              <a:t>12.09.2026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FE6B6-3AFD-413F-BA7A-745B388BFF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29429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147235-F4FC-4085-933B-CC284B716E8E}" type="datetimeFigureOut">
              <a:rPr lang="ru-RU" smtClean="0"/>
              <a:t>12.09.2026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EFE6B6-3AFD-413F-BA7A-745B388BFF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69370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2927080" y="891660"/>
            <a:ext cx="19463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err="1" smtClean="0"/>
              <a:t>азащалащлщаплп</a:t>
            </a:r>
            <a:endParaRPr lang="ru-RU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0393"/>
            <a:ext cx="12192000" cy="6858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8217" y="581595"/>
            <a:ext cx="2627783" cy="161452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93877" y="1845224"/>
            <a:ext cx="5175738" cy="484144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569"/>
            <a:ext cx="2376264" cy="2185588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536331" y="2963008"/>
            <a:ext cx="5073161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b="1" dirty="0" smtClean="0">
                <a:solidFill>
                  <a:srgbClr val="FF0000"/>
                </a:solidFill>
              </a:rPr>
              <a:t>Старшая группа № 9 </a:t>
            </a:r>
          </a:p>
          <a:p>
            <a:pPr algn="ctr"/>
            <a:r>
              <a:rPr lang="ru-RU" sz="5400" b="1" dirty="0" smtClean="0">
                <a:solidFill>
                  <a:srgbClr val="FF0000"/>
                </a:solidFill>
              </a:rPr>
              <a:t>«Лисята»</a:t>
            </a:r>
            <a:endParaRPr lang="ru-RU" sz="5400" b="1" dirty="0">
              <a:solidFill>
                <a:srgbClr val="FF0000"/>
              </a:soli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866" y="0"/>
            <a:ext cx="2627783" cy="1614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81987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1710" y="3386131"/>
            <a:ext cx="28579" cy="85737"/>
          </a:xfrm>
          <a:prstGeom prst="rect">
            <a:avLst/>
          </a:prstGeom>
        </p:spPr>
      </p:pic>
      <p:sp>
        <p:nvSpPr>
          <p:cNvPr id="24" name="Объект 2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5" name="Рисунок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89" y="0"/>
            <a:ext cx="12192000" cy="6900868"/>
          </a:xfrm>
          <a:prstGeom prst="rect">
            <a:avLst/>
          </a:prstGeom>
        </p:spPr>
      </p:pic>
      <p:sp>
        <p:nvSpPr>
          <p:cNvPr id="28" name="Прямоугольник 27"/>
          <p:cNvSpPr/>
          <p:nvPr/>
        </p:nvSpPr>
        <p:spPr>
          <a:xfrm>
            <a:off x="1494692" y="791308"/>
            <a:ext cx="5460023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solidFill>
                  <a:srgbClr val="C00000"/>
                </a:solidFill>
              </a:rPr>
              <a:t>Мы – веселые ребята,</a:t>
            </a:r>
          </a:p>
          <a:p>
            <a:r>
              <a:rPr lang="ru-RU" sz="3200" dirty="0" smtClean="0">
                <a:solidFill>
                  <a:srgbClr val="C00000"/>
                </a:solidFill>
              </a:rPr>
              <a:t>Непоседы-дошколята</a:t>
            </a:r>
            <a:r>
              <a:rPr lang="ru-RU" sz="3200" dirty="0">
                <a:solidFill>
                  <a:srgbClr val="C00000"/>
                </a:solidFill>
              </a:rPr>
              <a:t>!</a:t>
            </a:r>
            <a:endParaRPr lang="ru-RU" sz="3200" dirty="0" smtClean="0">
              <a:solidFill>
                <a:srgbClr val="C00000"/>
              </a:solidFill>
            </a:endParaRPr>
          </a:p>
          <a:p>
            <a:r>
              <a:rPr lang="ru-RU" sz="3200" dirty="0" smtClean="0">
                <a:solidFill>
                  <a:srgbClr val="C00000"/>
                </a:solidFill>
              </a:rPr>
              <a:t>Любим мы играть, смеяться,</a:t>
            </a:r>
          </a:p>
          <a:p>
            <a:r>
              <a:rPr lang="ru-RU" sz="3200" dirty="0" smtClean="0">
                <a:solidFill>
                  <a:srgbClr val="C00000"/>
                </a:solidFill>
              </a:rPr>
              <a:t> Физкультурой заниматься.</a:t>
            </a:r>
          </a:p>
          <a:p>
            <a:r>
              <a:rPr lang="ru-RU" sz="3200" dirty="0" smtClean="0">
                <a:solidFill>
                  <a:srgbClr val="C00000"/>
                </a:solidFill>
              </a:rPr>
              <a:t>Любим петь и рисовать,</a:t>
            </a:r>
          </a:p>
          <a:p>
            <a:r>
              <a:rPr lang="ru-RU" sz="3200" dirty="0" smtClean="0">
                <a:solidFill>
                  <a:srgbClr val="C00000"/>
                </a:solidFill>
              </a:rPr>
              <a:t>Книги разные читать, </a:t>
            </a:r>
          </a:p>
          <a:p>
            <a:r>
              <a:rPr lang="ru-RU" sz="3200" dirty="0" smtClean="0">
                <a:solidFill>
                  <a:srgbClr val="C00000"/>
                </a:solidFill>
              </a:rPr>
              <a:t>Наблюдать и удивляться</a:t>
            </a:r>
          </a:p>
          <a:p>
            <a:r>
              <a:rPr lang="ru-RU" sz="3200" dirty="0" smtClean="0">
                <a:solidFill>
                  <a:srgbClr val="C00000"/>
                </a:solidFill>
              </a:rPr>
              <a:t>И друг другу улыбаться!</a:t>
            </a:r>
          </a:p>
          <a:p>
            <a:r>
              <a:rPr lang="ru-RU" sz="3200" dirty="0" smtClean="0">
                <a:solidFill>
                  <a:srgbClr val="C00000"/>
                </a:solidFill>
              </a:rPr>
              <a:t>Много разных дел у нас –</a:t>
            </a:r>
          </a:p>
          <a:p>
            <a:r>
              <a:rPr lang="ru-RU" sz="3200" dirty="0" smtClean="0">
                <a:solidFill>
                  <a:srgbClr val="C00000"/>
                </a:solidFill>
              </a:rPr>
              <a:t>Наша группа просто класс!!!</a:t>
            </a:r>
          </a:p>
        </p:txBody>
      </p:sp>
      <p:pic>
        <p:nvPicPr>
          <p:cNvPr id="29" name="Рисунок 2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5977" y="140025"/>
            <a:ext cx="3669995" cy="6577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48095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6017" y="838028"/>
            <a:ext cx="2627783" cy="1614521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4870939" y="2248712"/>
            <a:ext cx="3921369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u="sng" dirty="0" smtClean="0"/>
              <a:t>Наши воспитатели:</a:t>
            </a:r>
          </a:p>
          <a:p>
            <a:endParaRPr lang="ru-RU" dirty="0"/>
          </a:p>
          <a:p>
            <a:r>
              <a:rPr lang="ru-RU" sz="2000" dirty="0" smtClean="0"/>
              <a:t>Лопатина Наталья Леонидовна</a:t>
            </a:r>
          </a:p>
          <a:p>
            <a:endParaRPr lang="ru-RU" sz="2000" dirty="0"/>
          </a:p>
          <a:p>
            <a:r>
              <a:rPr lang="ru-RU" sz="2000" dirty="0" smtClean="0"/>
              <a:t>Шеина Анна Викторовна</a:t>
            </a:r>
          </a:p>
          <a:p>
            <a:endParaRPr lang="ru-RU" sz="2000" dirty="0" smtClean="0"/>
          </a:p>
          <a:p>
            <a:endParaRPr lang="ru-RU" dirty="0"/>
          </a:p>
          <a:p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392" y="3036541"/>
            <a:ext cx="3711016" cy="369188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587" y="266961"/>
            <a:ext cx="2376264" cy="2185588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411" y="201587"/>
            <a:ext cx="2627783" cy="1614521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 flipH="1">
            <a:off x="6594231" y="3982997"/>
            <a:ext cx="4759569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u="sng" dirty="0" smtClean="0"/>
              <a:t> </a:t>
            </a:r>
          </a:p>
          <a:p>
            <a:r>
              <a:rPr lang="ru-RU" sz="2800" u="sng" dirty="0" smtClean="0"/>
              <a:t>Младший воспитатель: </a:t>
            </a:r>
          </a:p>
          <a:p>
            <a:endParaRPr lang="ru-RU" sz="2800" u="sng" dirty="0"/>
          </a:p>
          <a:p>
            <a:r>
              <a:rPr lang="ru-RU" dirty="0" smtClean="0"/>
              <a:t> </a:t>
            </a:r>
            <a:r>
              <a:rPr lang="ru-RU" sz="2000" dirty="0" smtClean="0"/>
              <a:t>Васина Мария Андреевна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2865939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587" y="266961"/>
            <a:ext cx="2376264" cy="2185588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0739" y="1477495"/>
            <a:ext cx="8648639" cy="4549076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3745523" y="158263"/>
            <a:ext cx="778998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/>
              <a:t>Планирование детских активностей на 2026-2027 учебный год (сетка занятий):</a:t>
            </a:r>
            <a:endParaRPr lang="ru-RU" sz="2800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622" y="4293028"/>
            <a:ext cx="3263221" cy="2224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87732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7882" y="2749331"/>
            <a:ext cx="4457403" cy="399436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8922" y="568073"/>
            <a:ext cx="2627783" cy="1614521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6607" y="1236801"/>
            <a:ext cx="5918745" cy="5347280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615462" y="131885"/>
            <a:ext cx="574840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solidFill>
                  <a:srgbClr val="C00000"/>
                </a:solidFill>
              </a:rPr>
              <a:t>Планирование детских активностей на 2026-2027 учебный год (режим дня):</a:t>
            </a:r>
            <a:endParaRPr lang="ru-RU" sz="2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29482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Объект 6"/>
          <p:cNvSpPr>
            <a:spLocks noGrp="1"/>
          </p:cNvSpPr>
          <p:nvPr>
            <p:ph idx="1"/>
          </p:nvPr>
        </p:nvSpPr>
        <p:spPr>
          <a:xfrm>
            <a:off x="838200" y="5820507"/>
            <a:ext cx="10515600" cy="356455"/>
          </a:xfrm>
        </p:spPr>
        <p:txBody>
          <a:bodyPr>
            <a:normAutofit fontScale="85000" lnSpcReduction="20000"/>
          </a:bodyPr>
          <a:lstStyle/>
          <a:p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515" y="533320"/>
            <a:ext cx="2499450" cy="444346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3279" y="1810165"/>
            <a:ext cx="3478208" cy="458079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8717" y="686262"/>
            <a:ext cx="2616261" cy="4651131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1169378" y="284244"/>
            <a:ext cx="1018442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dirty="0" smtClean="0">
                <a:solidFill>
                  <a:srgbClr val="C00000"/>
                </a:solidFill>
              </a:rPr>
              <a:t>Раздевалка</a:t>
            </a:r>
            <a:endParaRPr lang="ru-RU" sz="5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26518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22" y="3622431"/>
            <a:ext cx="6122645" cy="288402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604" y="219807"/>
            <a:ext cx="5624546" cy="4193931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360485" y="465992"/>
            <a:ext cx="526091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dirty="0" smtClean="0">
                <a:solidFill>
                  <a:srgbClr val="C00000"/>
                </a:solidFill>
              </a:rPr>
              <a:t>Групповая</a:t>
            </a:r>
          </a:p>
          <a:p>
            <a:r>
              <a:rPr lang="ru-RU" sz="5400" dirty="0">
                <a:solidFill>
                  <a:srgbClr val="C00000"/>
                </a:solidFill>
              </a:rPr>
              <a:t> </a:t>
            </a:r>
            <a:r>
              <a:rPr lang="ru-RU" sz="5400" dirty="0" smtClean="0">
                <a:solidFill>
                  <a:srgbClr val="C00000"/>
                </a:solidFill>
              </a:rPr>
              <a:t>             комната</a:t>
            </a:r>
            <a:endParaRPr lang="ru-RU" sz="5400" dirty="0">
              <a:solidFill>
                <a:srgbClr val="C00000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4215" y="4539967"/>
            <a:ext cx="3215324" cy="2191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9757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 flipV="1">
            <a:off x="838200" y="6176963"/>
            <a:ext cx="10515600" cy="1636178"/>
          </a:xfrm>
        </p:spPr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06" y="200118"/>
            <a:ext cx="3974852" cy="298113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3598" y="3341077"/>
            <a:ext cx="4513384" cy="338503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9059" y="1855694"/>
            <a:ext cx="3029521" cy="4039361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4334608" y="149469"/>
            <a:ext cx="662060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dirty="0" smtClean="0">
                <a:solidFill>
                  <a:srgbClr val="C00000"/>
                </a:solidFill>
              </a:rPr>
              <a:t>Групповая </a:t>
            </a:r>
          </a:p>
          <a:p>
            <a:pPr algn="ctr"/>
            <a:r>
              <a:rPr lang="ru-RU" sz="5400" dirty="0">
                <a:solidFill>
                  <a:srgbClr val="C00000"/>
                </a:solidFill>
              </a:rPr>
              <a:t> </a:t>
            </a:r>
            <a:r>
              <a:rPr lang="ru-RU" sz="5400" dirty="0" smtClean="0">
                <a:solidFill>
                  <a:srgbClr val="C00000"/>
                </a:solidFill>
              </a:rPr>
              <a:t>                      комната</a:t>
            </a:r>
            <a:endParaRPr lang="ru-RU" sz="5400" dirty="0">
              <a:solidFill>
                <a:srgbClr val="C00000"/>
              </a:soli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346" y="3720760"/>
            <a:ext cx="2770513" cy="2817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53425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67"/>
            <a:ext cx="12192000" cy="6858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6702" y="431242"/>
            <a:ext cx="4423019" cy="6175096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265921" y="365125"/>
            <a:ext cx="666485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dirty="0" smtClean="0">
                <a:solidFill>
                  <a:srgbClr val="C00000"/>
                </a:solidFill>
              </a:rPr>
              <a:t>Комната для умывания</a:t>
            </a:r>
            <a:endParaRPr lang="ru-RU" sz="5400" dirty="0">
              <a:solidFill>
                <a:srgbClr val="C00000"/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137" y="2915497"/>
            <a:ext cx="3142669" cy="3944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42289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0258" y="885900"/>
            <a:ext cx="8143629" cy="458079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4" y="2977505"/>
            <a:ext cx="3722077" cy="3607934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369277" y="378069"/>
            <a:ext cx="690196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000" dirty="0" smtClean="0"/>
              <a:t>Спальня</a:t>
            </a:r>
            <a:endParaRPr lang="ru-RU" sz="6000" dirty="0"/>
          </a:p>
        </p:txBody>
      </p:sp>
    </p:spTree>
    <p:extLst>
      <p:ext uri="{BB962C8B-B14F-4D97-AF65-F5344CB8AC3E}">
        <p14:creationId xmlns:p14="http://schemas.microsoft.com/office/powerpoint/2010/main" val="40509555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5794131" y="1825624"/>
            <a:ext cx="555966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>
                <a:solidFill>
                  <a:srgbClr val="C00000"/>
                </a:solidFill>
              </a:rPr>
              <a:t>Мы – веселые  «Лисята», </a:t>
            </a:r>
          </a:p>
          <a:p>
            <a:r>
              <a:rPr lang="ru-RU" sz="3600" dirty="0" smtClean="0">
                <a:solidFill>
                  <a:srgbClr val="C00000"/>
                </a:solidFill>
              </a:rPr>
              <a:t>Очень дружные ребята!</a:t>
            </a:r>
          </a:p>
          <a:p>
            <a:r>
              <a:rPr lang="ru-RU" sz="3600" dirty="0" smtClean="0">
                <a:solidFill>
                  <a:srgbClr val="C00000"/>
                </a:solidFill>
              </a:rPr>
              <a:t>Приходите в гости к нам,</a:t>
            </a:r>
          </a:p>
          <a:p>
            <a:r>
              <a:rPr lang="ru-RU" sz="3600" dirty="0" smtClean="0">
                <a:solidFill>
                  <a:srgbClr val="C00000"/>
                </a:solidFill>
              </a:rPr>
              <a:t> Очень рады будем вам!</a:t>
            </a:r>
            <a:endParaRPr lang="ru-RU" sz="3600" dirty="0">
              <a:solidFill>
                <a:srgbClr val="C00000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096" y="1144588"/>
            <a:ext cx="4402834" cy="4282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059604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196</TotalTime>
  <Words>126</Words>
  <Application>Microsoft Office PowerPoint</Application>
  <PresentationFormat>Широкоэкранный</PresentationFormat>
  <Paragraphs>37</Paragraphs>
  <Slides>11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 Л</dc:creator>
  <cp:lastModifiedBy>А Л</cp:lastModifiedBy>
  <cp:revision>46</cp:revision>
  <dcterms:created xsi:type="dcterms:W3CDTF">2026-09-12T07:29:38Z</dcterms:created>
  <dcterms:modified xsi:type="dcterms:W3CDTF">2026-09-12T10:45:38Z</dcterms:modified>
</cp:coreProperties>
</file>