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98" r:id="rId4"/>
    <p:sldId id="299" r:id="rId5"/>
    <p:sldId id="300" r:id="rId6"/>
    <p:sldId id="302" r:id="rId7"/>
    <p:sldId id="276" r:id="rId8"/>
    <p:sldId id="279" r:id="rId9"/>
    <p:sldId id="263" r:id="rId10"/>
    <p:sldId id="280" r:id="rId11"/>
    <p:sldId id="265" r:id="rId12"/>
    <p:sldId id="288" r:id="rId13"/>
    <p:sldId id="272" r:id="rId14"/>
    <p:sldId id="274" r:id="rId15"/>
    <p:sldId id="277" r:id="rId16"/>
    <p:sldId id="282" r:id="rId17"/>
    <p:sldId id="269" r:id="rId18"/>
    <p:sldId id="267" r:id="rId19"/>
    <p:sldId id="268" r:id="rId20"/>
    <p:sldId id="283" r:id="rId21"/>
    <p:sldId id="275" r:id="rId22"/>
    <p:sldId id="287" r:id="rId23"/>
    <p:sldId id="281" r:id="rId24"/>
    <p:sldId id="284" r:id="rId25"/>
    <p:sldId id="292" r:id="rId26"/>
    <p:sldId id="270" r:id="rId27"/>
    <p:sldId id="273" r:id="rId28"/>
    <p:sldId id="290" r:id="rId29"/>
    <p:sldId id="271" r:id="rId30"/>
    <p:sldId id="295" r:id="rId31"/>
    <p:sldId id="294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6F12105-9E39-4476-B57B-E8241306B7D3}">
          <p14:sldIdLst>
            <p14:sldId id="256"/>
            <p14:sldId id="261"/>
            <p14:sldId id="298"/>
            <p14:sldId id="299"/>
            <p14:sldId id="300"/>
            <p14:sldId id="302"/>
            <p14:sldId id="276"/>
            <p14:sldId id="279"/>
            <p14:sldId id="263"/>
            <p14:sldId id="280"/>
            <p14:sldId id="265"/>
            <p14:sldId id="288"/>
            <p14:sldId id="272"/>
            <p14:sldId id="274"/>
            <p14:sldId id="277"/>
            <p14:sldId id="282"/>
            <p14:sldId id="269"/>
            <p14:sldId id="267"/>
            <p14:sldId id="268"/>
            <p14:sldId id="283"/>
            <p14:sldId id="275"/>
            <p14:sldId id="287"/>
            <p14:sldId id="281"/>
            <p14:sldId id="284"/>
            <p14:sldId id="292"/>
            <p14:sldId id="270"/>
            <p14:sldId id="273"/>
            <p14:sldId id="290"/>
            <p14:sldId id="271"/>
            <p14:sldId id="295"/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8AD80B-025E-4C3E-8111-CEA68326FCB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5B83E42-3DFF-4558-9748-A5603B1CD93C}">
      <dgm:prSet phldrT="[Текст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ru-RU" dirty="0" smtClean="0"/>
            <a:t>Изучить методическую литературу по техникам нетрадиционного рисования с детьми младшего возраста</a:t>
          </a:r>
          <a:endParaRPr lang="ru-RU" dirty="0"/>
        </a:p>
      </dgm:t>
    </dgm:pt>
    <dgm:pt modelId="{055636D7-A210-4BAD-A56A-93A4E416CA4B}" type="parTrans" cxnId="{3289A481-3A78-4450-986F-336204EEDEA7}">
      <dgm:prSet/>
      <dgm:spPr/>
      <dgm:t>
        <a:bodyPr/>
        <a:lstStyle/>
        <a:p>
          <a:endParaRPr lang="ru-RU"/>
        </a:p>
      </dgm:t>
    </dgm:pt>
    <dgm:pt modelId="{8F95DF08-2F9C-451A-BD02-3BE44693FC6F}" type="sibTrans" cxnId="{3289A481-3A78-4450-986F-336204EEDEA7}">
      <dgm:prSet/>
      <dgm:spPr/>
      <dgm:t>
        <a:bodyPr/>
        <a:lstStyle/>
        <a:p>
          <a:endParaRPr lang="ru-RU"/>
        </a:p>
      </dgm:t>
    </dgm:pt>
    <dgm:pt modelId="{975126B4-24B3-47B5-8E0B-551A5237BF5C}">
      <dgm:prSet phldrT="[Текст]"/>
      <dgm:spPr/>
      <dgm:t>
        <a:bodyPr/>
        <a:lstStyle/>
        <a:p>
          <a:r>
            <a:rPr lang="ru-RU" dirty="0" smtClean="0"/>
            <a:t>Составить перспективно-тематическое планирование по данному направлению для детей младшей группы</a:t>
          </a:r>
          <a:endParaRPr lang="ru-RU" dirty="0"/>
        </a:p>
      </dgm:t>
    </dgm:pt>
    <dgm:pt modelId="{DCBC1DED-6431-4D15-912F-CE5640EC7AA1}" type="parTrans" cxnId="{2ABB4DFE-00EB-47D4-87E0-534230C959C9}">
      <dgm:prSet/>
      <dgm:spPr/>
      <dgm:t>
        <a:bodyPr/>
        <a:lstStyle/>
        <a:p>
          <a:endParaRPr lang="ru-RU"/>
        </a:p>
      </dgm:t>
    </dgm:pt>
    <dgm:pt modelId="{3C3AEC9A-1D25-4792-A5B5-250E97152D6A}" type="sibTrans" cxnId="{2ABB4DFE-00EB-47D4-87E0-534230C959C9}">
      <dgm:prSet/>
      <dgm:spPr/>
      <dgm:t>
        <a:bodyPr/>
        <a:lstStyle/>
        <a:p>
          <a:endParaRPr lang="ru-RU"/>
        </a:p>
      </dgm:t>
    </dgm:pt>
    <dgm:pt modelId="{AF864393-96EF-412D-BD14-B397166AD4F3}">
      <dgm:prSet phldrT="[Текст]"/>
      <dgm:spPr/>
      <dgm:t>
        <a:bodyPr/>
        <a:lstStyle/>
        <a:p>
          <a:r>
            <a:rPr lang="ru-RU" dirty="0" smtClean="0"/>
            <a:t>Создать в группе условия для творческой изобразительной деятельности</a:t>
          </a:r>
          <a:endParaRPr lang="ru-RU" dirty="0"/>
        </a:p>
      </dgm:t>
    </dgm:pt>
    <dgm:pt modelId="{B62A86A0-A93F-44BB-B3E2-7779383EC058}" type="parTrans" cxnId="{818280FD-65E5-4D2A-BB42-ACFAE48A0C50}">
      <dgm:prSet/>
      <dgm:spPr/>
      <dgm:t>
        <a:bodyPr/>
        <a:lstStyle/>
        <a:p>
          <a:endParaRPr lang="ru-RU"/>
        </a:p>
      </dgm:t>
    </dgm:pt>
    <dgm:pt modelId="{FB19264F-5487-4010-96DB-8331F7A3C1F1}" type="sibTrans" cxnId="{818280FD-65E5-4D2A-BB42-ACFAE48A0C50}">
      <dgm:prSet/>
      <dgm:spPr/>
      <dgm:t>
        <a:bodyPr/>
        <a:lstStyle/>
        <a:p>
          <a:endParaRPr lang="ru-RU"/>
        </a:p>
      </dgm:t>
    </dgm:pt>
    <dgm:pt modelId="{BB084F98-483C-4A03-ACFA-B7083383488E}">
      <dgm:prSet phldrT="[Текст]"/>
      <dgm:spPr/>
      <dgm:t>
        <a:bodyPr/>
        <a:lstStyle/>
        <a:p>
          <a:r>
            <a:rPr lang="ru-RU" dirty="0" smtClean="0"/>
            <a:t>Познакомить  детей младшего возраста с  различными видами нетрадиционного рисования </a:t>
          </a:r>
          <a:endParaRPr lang="ru-RU" dirty="0"/>
        </a:p>
      </dgm:t>
    </dgm:pt>
    <dgm:pt modelId="{57AB9538-3755-4B36-B07A-E64048C43052}" type="parTrans" cxnId="{FB1ED03B-5F31-40DD-9EAC-C16227785BD0}">
      <dgm:prSet/>
      <dgm:spPr/>
      <dgm:t>
        <a:bodyPr/>
        <a:lstStyle/>
        <a:p>
          <a:endParaRPr lang="ru-RU"/>
        </a:p>
      </dgm:t>
    </dgm:pt>
    <dgm:pt modelId="{70661FF3-C157-47D1-8139-BDF2A0DC2EFA}" type="sibTrans" cxnId="{FB1ED03B-5F31-40DD-9EAC-C16227785BD0}">
      <dgm:prSet/>
      <dgm:spPr/>
      <dgm:t>
        <a:bodyPr/>
        <a:lstStyle/>
        <a:p>
          <a:endParaRPr lang="ru-RU"/>
        </a:p>
      </dgm:t>
    </dgm:pt>
    <dgm:pt modelId="{9FA66D99-3CEF-4469-B472-E6134B6E5B63}">
      <dgm:prSet phldrT="[Текст]"/>
      <dgm:spPr/>
      <dgm:t>
        <a:bodyPr/>
        <a:lstStyle/>
        <a:p>
          <a:r>
            <a:rPr lang="ru-RU" dirty="0" smtClean="0"/>
            <a:t>Познакомить родителей с разнообразными техниками нетрадиционного рисования</a:t>
          </a:r>
          <a:endParaRPr lang="ru-RU" dirty="0"/>
        </a:p>
      </dgm:t>
    </dgm:pt>
    <dgm:pt modelId="{93ECE610-85F6-4B67-B93F-423865C8B6E0}" type="parTrans" cxnId="{77CEEE62-DCD5-4A2B-8F1E-694E743135D7}">
      <dgm:prSet/>
      <dgm:spPr/>
      <dgm:t>
        <a:bodyPr/>
        <a:lstStyle/>
        <a:p>
          <a:endParaRPr lang="ru-RU"/>
        </a:p>
      </dgm:t>
    </dgm:pt>
    <dgm:pt modelId="{454F364A-ED5F-4690-91C2-48589420461B}" type="sibTrans" cxnId="{77CEEE62-DCD5-4A2B-8F1E-694E743135D7}">
      <dgm:prSet/>
      <dgm:spPr/>
      <dgm:t>
        <a:bodyPr/>
        <a:lstStyle/>
        <a:p>
          <a:endParaRPr lang="ru-RU"/>
        </a:p>
      </dgm:t>
    </dgm:pt>
    <dgm:pt modelId="{736BD768-BD4B-412A-979E-50BEED1BFD6C}" type="pres">
      <dgm:prSet presAssocID="{BC8AD80B-025E-4C3E-8111-CEA68326FCB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7FA50C-7BBC-403A-9171-72CE78337BDE}" type="pres">
      <dgm:prSet presAssocID="{F5B83E42-3DFF-4558-9748-A5603B1CD93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7976E-9071-4A7E-8EE9-16272824F6BF}" type="pres">
      <dgm:prSet presAssocID="{8F95DF08-2F9C-451A-BD02-3BE44693FC6F}" presName="sibTrans" presStyleCnt="0"/>
      <dgm:spPr/>
    </dgm:pt>
    <dgm:pt modelId="{0304F0AE-8270-47D1-BDDA-BD9D46A87E06}" type="pres">
      <dgm:prSet presAssocID="{975126B4-24B3-47B5-8E0B-551A5237BF5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47A13-9D5F-4159-9B99-9D686C813EA3}" type="pres">
      <dgm:prSet presAssocID="{3C3AEC9A-1D25-4792-A5B5-250E97152D6A}" presName="sibTrans" presStyleCnt="0"/>
      <dgm:spPr/>
    </dgm:pt>
    <dgm:pt modelId="{46E7A0A2-FFED-46E8-8BD8-48EF0111053A}" type="pres">
      <dgm:prSet presAssocID="{AF864393-96EF-412D-BD14-B397166AD4F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80675-46A7-48B0-BC66-7A5E636919D0}" type="pres">
      <dgm:prSet presAssocID="{FB19264F-5487-4010-96DB-8331F7A3C1F1}" presName="sibTrans" presStyleCnt="0"/>
      <dgm:spPr/>
    </dgm:pt>
    <dgm:pt modelId="{FB1EBE68-85C8-4481-A8CD-1EE8B6FB37CF}" type="pres">
      <dgm:prSet presAssocID="{BB084F98-483C-4A03-ACFA-B7083383488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3E8E9-8B46-4458-B377-3EAFDC5D79E1}" type="pres">
      <dgm:prSet presAssocID="{70661FF3-C157-47D1-8139-BDF2A0DC2EFA}" presName="sibTrans" presStyleCnt="0"/>
      <dgm:spPr/>
    </dgm:pt>
    <dgm:pt modelId="{C8980851-8881-4CAD-B2C6-F84B75B967F9}" type="pres">
      <dgm:prSet presAssocID="{9FA66D99-3CEF-4469-B472-E6134B6E5B6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B7C7BD-A7A3-4899-8688-3D2C43D41F78}" type="presOf" srcId="{9FA66D99-3CEF-4469-B472-E6134B6E5B63}" destId="{C8980851-8881-4CAD-B2C6-F84B75B967F9}" srcOrd="0" destOrd="0" presId="urn:microsoft.com/office/officeart/2005/8/layout/default"/>
    <dgm:cxn modelId="{77CEEE62-DCD5-4A2B-8F1E-694E743135D7}" srcId="{BC8AD80B-025E-4C3E-8111-CEA68326FCBD}" destId="{9FA66D99-3CEF-4469-B472-E6134B6E5B63}" srcOrd="4" destOrd="0" parTransId="{93ECE610-85F6-4B67-B93F-423865C8B6E0}" sibTransId="{454F364A-ED5F-4690-91C2-48589420461B}"/>
    <dgm:cxn modelId="{FB1ED03B-5F31-40DD-9EAC-C16227785BD0}" srcId="{BC8AD80B-025E-4C3E-8111-CEA68326FCBD}" destId="{BB084F98-483C-4A03-ACFA-B7083383488E}" srcOrd="3" destOrd="0" parTransId="{57AB9538-3755-4B36-B07A-E64048C43052}" sibTransId="{70661FF3-C157-47D1-8139-BDF2A0DC2EFA}"/>
    <dgm:cxn modelId="{E1288BC4-F29F-486E-BD47-A62B68FA845E}" type="presOf" srcId="{975126B4-24B3-47B5-8E0B-551A5237BF5C}" destId="{0304F0AE-8270-47D1-BDDA-BD9D46A87E06}" srcOrd="0" destOrd="0" presId="urn:microsoft.com/office/officeart/2005/8/layout/default"/>
    <dgm:cxn modelId="{2A75CE21-CB2F-449B-9F64-8B9F3B429DDE}" type="presOf" srcId="{AF864393-96EF-412D-BD14-B397166AD4F3}" destId="{46E7A0A2-FFED-46E8-8BD8-48EF0111053A}" srcOrd="0" destOrd="0" presId="urn:microsoft.com/office/officeart/2005/8/layout/default"/>
    <dgm:cxn modelId="{30EBF2FB-226D-4F94-944D-47282DDE39C7}" type="presOf" srcId="{BB084F98-483C-4A03-ACFA-B7083383488E}" destId="{FB1EBE68-85C8-4481-A8CD-1EE8B6FB37CF}" srcOrd="0" destOrd="0" presId="urn:microsoft.com/office/officeart/2005/8/layout/default"/>
    <dgm:cxn modelId="{61C5AC2D-1E6B-4170-8D85-0F1E1AB07490}" type="presOf" srcId="{F5B83E42-3DFF-4558-9748-A5603B1CD93C}" destId="{517FA50C-7BBC-403A-9171-72CE78337BDE}" srcOrd="0" destOrd="0" presId="urn:microsoft.com/office/officeart/2005/8/layout/default"/>
    <dgm:cxn modelId="{2ABB4DFE-00EB-47D4-87E0-534230C959C9}" srcId="{BC8AD80B-025E-4C3E-8111-CEA68326FCBD}" destId="{975126B4-24B3-47B5-8E0B-551A5237BF5C}" srcOrd="1" destOrd="0" parTransId="{DCBC1DED-6431-4D15-912F-CE5640EC7AA1}" sibTransId="{3C3AEC9A-1D25-4792-A5B5-250E97152D6A}"/>
    <dgm:cxn modelId="{818280FD-65E5-4D2A-BB42-ACFAE48A0C50}" srcId="{BC8AD80B-025E-4C3E-8111-CEA68326FCBD}" destId="{AF864393-96EF-412D-BD14-B397166AD4F3}" srcOrd="2" destOrd="0" parTransId="{B62A86A0-A93F-44BB-B3E2-7779383EC058}" sibTransId="{FB19264F-5487-4010-96DB-8331F7A3C1F1}"/>
    <dgm:cxn modelId="{3289A481-3A78-4450-986F-336204EEDEA7}" srcId="{BC8AD80B-025E-4C3E-8111-CEA68326FCBD}" destId="{F5B83E42-3DFF-4558-9748-A5603B1CD93C}" srcOrd="0" destOrd="0" parTransId="{055636D7-A210-4BAD-A56A-93A4E416CA4B}" sibTransId="{8F95DF08-2F9C-451A-BD02-3BE44693FC6F}"/>
    <dgm:cxn modelId="{64FDECF7-A93E-40B2-8FDD-8B595B8BC265}" type="presOf" srcId="{BC8AD80B-025E-4C3E-8111-CEA68326FCBD}" destId="{736BD768-BD4B-412A-979E-50BEED1BFD6C}" srcOrd="0" destOrd="0" presId="urn:microsoft.com/office/officeart/2005/8/layout/default"/>
    <dgm:cxn modelId="{4C14A135-21FE-483C-8B35-FC71D223F6A4}" type="presParOf" srcId="{736BD768-BD4B-412A-979E-50BEED1BFD6C}" destId="{517FA50C-7BBC-403A-9171-72CE78337BDE}" srcOrd="0" destOrd="0" presId="urn:microsoft.com/office/officeart/2005/8/layout/default"/>
    <dgm:cxn modelId="{EAF10B73-B58B-4FD4-9EC4-5E8EFE942961}" type="presParOf" srcId="{736BD768-BD4B-412A-979E-50BEED1BFD6C}" destId="{92D7976E-9071-4A7E-8EE9-16272824F6BF}" srcOrd="1" destOrd="0" presId="urn:microsoft.com/office/officeart/2005/8/layout/default"/>
    <dgm:cxn modelId="{A06F092D-CB9E-4BBA-B584-084CCD4B24C6}" type="presParOf" srcId="{736BD768-BD4B-412A-979E-50BEED1BFD6C}" destId="{0304F0AE-8270-47D1-BDDA-BD9D46A87E06}" srcOrd="2" destOrd="0" presId="urn:microsoft.com/office/officeart/2005/8/layout/default"/>
    <dgm:cxn modelId="{45B2A105-788E-4986-8902-07F3F0B15DE3}" type="presParOf" srcId="{736BD768-BD4B-412A-979E-50BEED1BFD6C}" destId="{02C47A13-9D5F-4159-9B99-9D686C813EA3}" srcOrd="3" destOrd="0" presId="urn:microsoft.com/office/officeart/2005/8/layout/default"/>
    <dgm:cxn modelId="{E48DCD19-AE84-40A6-9D31-60EF79B6DEC7}" type="presParOf" srcId="{736BD768-BD4B-412A-979E-50BEED1BFD6C}" destId="{46E7A0A2-FFED-46E8-8BD8-48EF0111053A}" srcOrd="4" destOrd="0" presId="urn:microsoft.com/office/officeart/2005/8/layout/default"/>
    <dgm:cxn modelId="{2C7B6BD7-59A6-4236-B97B-78DEA77C21E6}" type="presParOf" srcId="{736BD768-BD4B-412A-979E-50BEED1BFD6C}" destId="{9C880675-46A7-48B0-BC66-7A5E636919D0}" srcOrd="5" destOrd="0" presId="urn:microsoft.com/office/officeart/2005/8/layout/default"/>
    <dgm:cxn modelId="{7405BCA5-E367-4459-BCAC-6E6C319F8A27}" type="presParOf" srcId="{736BD768-BD4B-412A-979E-50BEED1BFD6C}" destId="{FB1EBE68-85C8-4481-A8CD-1EE8B6FB37CF}" srcOrd="6" destOrd="0" presId="urn:microsoft.com/office/officeart/2005/8/layout/default"/>
    <dgm:cxn modelId="{991ED363-5E1D-48C5-96EA-588DD77B6894}" type="presParOf" srcId="{736BD768-BD4B-412A-979E-50BEED1BFD6C}" destId="{9F33E8E9-8B46-4458-B377-3EAFDC5D79E1}" srcOrd="7" destOrd="0" presId="urn:microsoft.com/office/officeart/2005/8/layout/default"/>
    <dgm:cxn modelId="{36438DA3-69AB-4CAB-BCE3-7FB30BCB4DC9}" type="presParOf" srcId="{736BD768-BD4B-412A-979E-50BEED1BFD6C}" destId="{C8980851-8881-4CAD-B2C6-F84B75B967F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16DC9E-01CE-41E9-BFDF-A881C29A7D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F70EBE-FE85-451E-AF21-4FD338C0E5CB}">
      <dgm:prSet phldrT="[Текст]"/>
      <dgm:spPr/>
      <dgm:t>
        <a:bodyPr/>
        <a:lstStyle/>
        <a:p>
          <a:r>
            <a:rPr lang="ru-RU" dirty="0" smtClean="0"/>
            <a:t>1.Подбор методической литературы, разработка тематического плана работы на учебный год</a:t>
          </a:r>
          <a:endParaRPr lang="ru-RU" dirty="0"/>
        </a:p>
      </dgm:t>
    </dgm:pt>
    <dgm:pt modelId="{318C6A7E-3FAC-48AA-824F-D8B395E069CE}" type="parTrans" cxnId="{93E38635-0926-4D1B-9901-F3EB44922242}">
      <dgm:prSet/>
      <dgm:spPr/>
      <dgm:t>
        <a:bodyPr/>
        <a:lstStyle/>
        <a:p>
          <a:endParaRPr lang="ru-RU"/>
        </a:p>
      </dgm:t>
    </dgm:pt>
    <dgm:pt modelId="{7BF5A9C6-21B1-4F26-818F-DF0B10054F88}" type="sibTrans" cxnId="{93E38635-0926-4D1B-9901-F3EB44922242}">
      <dgm:prSet/>
      <dgm:spPr/>
      <dgm:t>
        <a:bodyPr/>
        <a:lstStyle/>
        <a:p>
          <a:endParaRPr lang="ru-RU"/>
        </a:p>
      </dgm:t>
    </dgm:pt>
    <dgm:pt modelId="{748621E4-208F-4C9A-893E-6C5B0AB71330}">
      <dgm:prSet phldrT="[Текст]" phldr="1"/>
      <dgm:spPr/>
      <dgm:t>
        <a:bodyPr/>
        <a:lstStyle/>
        <a:p>
          <a:endParaRPr lang="ru-RU"/>
        </a:p>
      </dgm:t>
    </dgm:pt>
    <dgm:pt modelId="{356DB870-E18F-4517-917B-D06F581166F1}" type="parTrans" cxnId="{7733D5F5-0FB1-476C-ACA0-5DC164CCCFAE}">
      <dgm:prSet/>
      <dgm:spPr/>
      <dgm:t>
        <a:bodyPr/>
        <a:lstStyle/>
        <a:p>
          <a:endParaRPr lang="ru-RU"/>
        </a:p>
      </dgm:t>
    </dgm:pt>
    <dgm:pt modelId="{B1DEDF81-C882-4A01-BD33-D3862F9569A9}" type="sibTrans" cxnId="{7733D5F5-0FB1-476C-ACA0-5DC164CCCFAE}">
      <dgm:prSet/>
      <dgm:spPr/>
      <dgm:t>
        <a:bodyPr/>
        <a:lstStyle/>
        <a:p>
          <a:endParaRPr lang="ru-RU"/>
        </a:p>
      </dgm:t>
    </dgm:pt>
    <dgm:pt modelId="{199D1D15-67A3-4D96-84EB-64FFE64DB5A5}">
      <dgm:prSet phldrT="[Текст]"/>
      <dgm:spPr/>
      <dgm:t>
        <a:bodyPr/>
        <a:lstStyle/>
        <a:p>
          <a:r>
            <a:rPr lang="ru-RU" dirty="0" smtClean="0"/>
            <a:t>2. Введение  новых форм и методов в художественно-продуктивную деятельность</a:t>
          </a:r>
          <a:endParaRPr lang="ru-RU" dirty="0"/>
        </a:p>
      </dgm:t>
    </dgm:pt>
    <dgm:pt modelId="{A000F8C1-0F66-41F5-9686-7AD8DD9961CD}" type="parTrans" cxnId="{BFF0F601-F4B1-40DB-BCDA-60E8D3E25F5D}">
      <dgm:prSet/>
      <dgm:spPr/>
      <dgm:t>
        <a:bodyPr/>
        <a:lstStyle/>
        <a:p>
          <a:endParaRPr lang="ru-RU"/>
        </a:p>
      </dgm:t>
    </dgm:pt>
    <dgm:pt modelId="{3E74D54D-1338-4479-BF8F-7FBA60E6F04C}" type="sibTrans" cxnId="{BFF0F601-F4B1-40DB-BCDA-60E8D3E25F5D}">
      <dgm:prSet/>
      <dgm:spPr/>
      <dgm:t>
        <a:bodyPr/>
        <a:lstStyle/>
        <a:p>
          <a:endParaRPr lang="ru-RU"/>
        </a:p>
      </dgm:t>
    </dgm:pt>
    <dgm:pt modelId="{6FB3FB6D-3E59-4758-860F-9A53DF589046}">
      <dgm:prSet phldrT="[Текст]" phldr="1"/>
      <dgm:spPr/>
      <dgm:t>
        <a:bodyPr/>
        <a:lstStyle/>
        <a:p>
          <a:endParaRPr lang="ru-RU"/>
        </a:p>
      </dgm:t>
    </dgm:pt>
    <dgm:pt modelId="{ACCEA6BA-32E2-4851-BA1A-9EC9D6E3BACD}" type="parTrans" cxnId="{4351B3CC-F0AD-47CD-9E9D-1AC62C4201E8}">
      <dgm:prSet/>
      <dgm:spPr/>
      <dgm:t>
        <a:bodyPr/>
        <a:lstStyle/>
        <a:p>
          <a:endParaRPr lang="ru-RU"/>
        </a:p>
      </dgm:t>
    </dgm:pt>
    <dgm:pt modelId="{CB343D03-0015-4778-ADD4-FBA3D1F18C5F}" type="sibTrans" cxnId="{4351B3CC-F0AD-47CD-9E9D-1AC62C4201E8}">
      <dgm:prSet/>
      <dgm:spPr/>
      <dgm:t>
        <a:bodyPr/>
        <a:lstStyle/>
        <a:p>
          <a:endParaRPr lang="ru-RU"/>
        </a:p>
      </dgm:t>
    </dgm:pt>
    <dgm:pt modelId="{D823BD68-D302-4EC6-B1FA-619FF67D69D1}">
      <dgm:prSet phldrT="[Текст]"/>
      <dgm:spPr/>
      <dgm:t>
        <a:bodyPr/>
        <a:lstStyle/>
        <a:p>
          <a:r>
            <a:rPr lang="ru-RU" dirty="0" smtClean="0"/>
            <a:t>3.Анализ результатов, подведение итогов</a:t>
          </a:r>
          <a:endParaRPr lang="ru-RU" dirty="0"/>
        </a:p>
      </dgm:t>
    </dgm:pt>
    <dgm:pt modelId="{4C33A303-82C9-46D5-8472-E6400BD852CC}" type="parTrans" cxnId="{AC66C26F-D740-420B-8196-DB208D93466A}">
      <dgm:prSet/>
      <dgm:spPr/>
      <dgm:t>
        <a:bodyPr/>
        <a:lstStyle/>
        <a:p>
          <a:endParaRPr lang="ru-RU"/>
        </a:p>
      </dgm:t>
    </dgm:pt>
    <dgm:pt modelId="{F8A30071-2666-4004-A3A2-B1FB1E5B29B2}" type="sibTrans" cxnId="{AC66C26F-D740-420B-8196-DB208D93466A}">
      <dgm:prSet/>
      <dgm:spPr/>
      <dgm:t>
        <a:bodyPr/>
        <a:lstStyle/>
        <a:p>
          <a:endParaRPr lang="ru-RU"/>
        </a:p>
      </dgm:t>
    </dgm:pt>
    <dgm:pt modelId="{CF048DBE-C296-4C03-8430-00F3D48AC7E7}">
      <dgm:prSet phldrT="[Текст]" phldr="1"/>
      <dgm:spPr/>
      <dgm:t>
        <a:bodyPr/>
        <a:lstStyle/>
        <a:p>
          <a:endParaRPr lang="ru-RU"/>
        </a:p>
      </dgm:t>
    </dgm:pt>
    <dgm:pt modelId="{25FE6E94-B83B-4A4D-AE9C-32EDF7642D6C}" type="parTrans" cxnId="{782485E5-0741-4D52-8821-429DA33DD1D4}">
      <dgm:prSet/>
      <dgm:spPr/>
      <dgm:t>
        <a:bodyPr/>
        <a:lstStyle/>
        <a:p>
          <a:endParaRPr lang="ru-RU"/>
        </a:p>
      </dgm:t>
    </dgm:pt>
    <dgm:pt modelId="{8123A14D-EDEC-4D9F-BF46-B7FAA59B4BE5}" type="sibTrans" cxnId="{782485E5-0741-4D52-8821-429DA33DD1D4}">
      <dgm:prSet/>
      <dgm:spPr/>
      <dgm:t>
        <a:bodyPr/>
        <a:lstStyle/>
        <a:p>
          <a:endParaRPr lang="ru-RU"/>
        </a:p>
      </dgm:t>
    </dgm:pt>
    <dgm:pt modelId="{9692D03C-5936-4142-B2D4-7EAB9DFCF1F3}" type="pres">
      <dgm:prSet presAssocID="{DA16DC9E-01CE-41E9-BFDF-A881C29A7DF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9DC92A2-78DF-4FAA-8798-91545DE82640}" type="pres">
      <dgm:prSet presAssocID="{CBF70EBE-FE85-451E-AF21-4FD338C0E5CB}" presName="composite" presStyleCnt="0"/>
      <dgm:spPr/>
    </dgm:pt>
    <dgm:pt modelId="{CC52AD37-FD8A-43DB-890B-961CBEC32FE3}" type="pres">
      <dgm:prSet presAssocID="{CBF70EBE-FE85-451E-AF21-4FD338C0E5CB}" presName="bentUpArrow1" presStyleLbl="alignImgPlace1" presStyleIdx="0" presStyleCnt="2"/>
      <dgm:spPr/>
    </dgm:pt>
    <dgm:pt modelId="{534947E8-B2A8-4175-8B37-64FF3A2B35EB}" type="pres">
      <dgm:prSet presAssocID="{CBF70EBE-FE85-451E-AF21-4FD338C0E5CB}" presName="ParentText" presStyleLbl="node1" presStyleIdx="0" presStyleCnt="3" custScaleX="1093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89DA0-6E4F-437E-91C6-5D0C27B7BB2E}" type="pres">
      <dgm:prSet presAssocID="{CBF70EBE-FE85-451E-AF21-4FD338C0E5C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024E09-6F35-46BB-84AA-8B01E053FA86}" type="pres">
      <dgm:prSet presAssocID="{7BF5A9C6-21B1-4F26-818F-DF0B10054F88}" presName="sibTrans" presStyleCnt="0"/>
      <dgm:spPr/>
    </dgm:pt>
    <dgm:pt modelId="{07E9A535-9065-4107-8F1F-11948EBA6EEB}" type="pres">
      <dgm:prSet presAssocID="{199D1D15-67A3-4D96-84EB-64FFE64DB5A5}" presName="composite" presStyleCnt="0"/>
      <dgm:spPr/>
    </dgm:pt>
    <dgm:pt modelId="{B3E72FD6-086E-424F-8A2A-5F41A89B8865}" type="pres">
      <dgm:prSet presAssocID="{199D1D15-67A3-4D96-84EB-64FFE64DB5A5}" presName="bentUpArrow1" presStyleLbl="alignImgPlace1" presStyleIdx="1" presStyleCnt="2"/>
      <dgm:spPr/>
    </dgm:pt>
    <dgm:pt modelId="{DB9941CC-1AFD-4715-9B29-2089FFC9B588}" type="pres">
      <dgm:prSet presAssocID="{199D1D15-67A3-4D96-84EB-64FFE64DB5A5}" presName="ParentText" presStyleLbl="node1" presStyleIdx="1" presStyleCnt="3" custScaleX="1093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8D6C7-B472-47EB-8605-60147DDB66A2}" type="pres">
      <dgm:prSet presAssocID="{199D1D15-67A3-4D96-84EB-64FFE64DB5A5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28F60C-60D8-466A-B5F4-942CABEE07C6}" type="pres">
      <dgm:prSet presAssocID="{3E74D54D-1338-4479-BF8F-7FBA60E6F04C}" presName="sibTrans" presStyleCnt="0"/>
      <dgm:spPr/>
    </dgm:pt>
    <dgm:pt modelId="{4E3DE41C-C0DF-42AF-9C4A-FCFE0E39A04A}" type="pres">
      <dgm:prSet presAssocID="{D823BD68-D302-4EC6-B1FA-619FF67D69D1}" presName="composite" presStyleCnt="0"/>
      <dgm:spPr/>
    </dgm:pt>
    <dgm:pt modelId="{FFF0945F-3C47-4903-9F05-37B7F5987BFE}" type="pres">
      <dgm:prSet presAssocID="{D823BD68-D302-4EC6-B1FA-619FF67D69D1}" presName="ParentText" presStyleLbl="node1" presStyleIdx="2" presStyleCnt="3" custScaleX="10939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1122A6-3221-4919-BE58-7242B3D33CDC}" type="pres">
      <dgm:prSet presAssocID="{D823BD68-D302-4EC6-B1FA-619FF67D69D1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66C26F-D740-420B-8196-DB208D93466A}" srcId="{DA16DC9E-01CE-41E9-BFDF-A881C29A7DF9}" destId="{D823BD68-D302-4EC6-B1FA-619FF67D69D1}" srcOrd="2" destOrd="0" parTransId="{4C33A303-82C9-46D5-8472-E6400BD852CC}" sibTransId="{F8A30071-2666-4004-A3A2-B1FB1E5B29B2}"/>
    <dgm:cxn modelId="{DE4C9710-F19D-4133-B7B4-2658DAB57E1E}" type="presOf" srcId="{6FB3FB6D-3E59-4758-860F-9A53DF589046}" destId="{1FB8D6C7-B472-47EB-8605-60147DDB66A2}" srcOrd="0" destOrd="0" presId="urn:microsoft.com/office/officeart/2005/8/layout/StepDownProcess"/>
    <dgm:cxn modelId="{782485E5-0741-4D52-8821-429DA33DD1D4}" srcId="{D823BD68-D302-4EC6-B1FA-619FF67D69D1}" destId="{CF048DBE-C296-4C03-8430-00F3D48AC7E7}" srcOrd="0" destOrd="0" parTransId="{25FE6E94-B83B-4A4D-AE9C-32EDF7642D6C}" sibTransId="{8123A14D-EDEC-4D9F-BF46-B7FAA59B4BE5}"/>
    <dgm:cxn modelId="{1360452B-FB78-4DBB-8E95-84DA643C6DA0}" type="presOf" srcId="{199D1D15-67A3-4D96-84EB-64FFE64DB5A5}" destId="{DB9941CC-1AFD-4715-9B29-2089FFC9B588}" srcOrd="0" destOrd="0" presId="urn:microsoft.com/office/officeart/2005/8/layout/StepDownProcess"/>
    <dgm:cxn modelId="{4280F5AB-C503-44B3-8888-8D2C1F16EDD6}" type="presOf" srcId="{748621E4-208F-4C9A-893E-6C5B0AB71330}" destId="{DB989DA0-6E4F-437E-91C6-5D0C27B7BB2E}" srcOrd="0" destOrd="0" presId="urn:microsoft.com/office/officeart/2005/8/layout/StepDownProcess"/>
    <dgm:cxn modelId="{53AA78C0-4320-4681-812A-0E06FBB0F13B}" type="presOf" srcId="{CF048DBE-C296-4C03-8430-00F3D48AC7E7}" destId="{9D1122A6-3221-4919-BE58-7242B3D33CDC}" srcOrd="0" destOrd="0" presId="urn:microsoft.com/office/officeart/2005/8/layout/StepDownProcess"/>
    <dgm:cxn modelId="{BFF0F601-F4B1-40DB-BCDA-60E8D3E25F5D}" srcId="{DA16DC9E-01CE-41E9-BFDF-A881C29A7DF9}" destId="{199D1D15-67A3-4D96-84EB-64FFE64DB5A5}" srcOrd="1" destOrd="0" parTransId="{A000F8C1-0F66-41F5-9686-7AD8DD9961CD}" sibTransId="{3E74D54D-1338-4479-BF8F-7FBA60E6F04C}"/>
    <dgm:cxn modelId="{7733D5F5-0FB1-476C-ACA0-5DC164CCCFAE}" srcId="{CBF70EBE-FE85-451E-AF21-4FD338C0E5CB}" destId="{748621E4-208F-4C9A-893E-6C5B0AB71330}" srcOrd="0" destOrd="0" parTransId="{356DB870-E18F-4517-917B-D06F581166F1}" sibTransId="{B1DEDF81-C882-4A01-BD33-D3862F9569A9}"/>
    <dgm:cxn modelId="{5349D2D1-BB27-4148-BE0B-DABB9EADFE20}" type="presOf" srcId="{CBF70EBE-FE85-451E-AF21-4FD338C0E5CB}" destId="{534947E8-B2A8-4175-8B37-64FF3A2B35EB}" srcOrd="0" destOrd="0" presId="urn:microsoft.com/office/officeart/2005/8/layout/StepDownProcess"/>
    <dgm:cxn modelId="{4351B3CC-F0AD-47CD-9E9D-1AC62C4201E8}" srcId="{199D1D15-67A3-4D96-84EB-64FFE64DB5A5}" destId="{6FB3FB6D-3E59-4758-860F-9A53DF589046}" srcOrd="0" destOrd="0" parTransId="{ACCEA6BA-32E2-4851-BA1A-9EC9D6E3BACD}" sibTransId="{CB343D03-0015-4778-ADD4-FBA3D1F18C5F}"/>
    <dgm:cxn modelId="{93E38635-0926-4D1B-9901-F3EB44922242}" srcId="{DA16DC9E-01CE-41E9-BFDF-A881C29A7DF9}" destId="{CBF70EBE-FE85-451E-AF21-4FD338C0E5CB}" srcOrd="0" destOrd="0" parTransId="{318C6A7E-3FAC-48AA-824F-D8B395E069CE}" sibTransId="{7BF5A9C6-21B1-4F26-818F-DF0B10054F88}"/>
    <dgm:cxn modelId="{7020A715-D6EE-4BD3-889F-300FF0ECB1B8}" type="presOf" srcId="{D823BD68-D302-4EC6-B1FA-619FF67D69D1}" destId="{FFF0945F-3C47-4903-9F05-37B7F5987BFE}" srcOrd="0" destOrd="0" presId="urn:microsoft.com/office/officeart/2005/8/layout/StepDownProcess"/>
    <dgm:cxn modelId="{0DC00C2F-B8AD-41A1-88B7-B5A62C845432}" type="presOf" srcId="{DA16DC9E-01CE-41E9-BFDF-A881C29A7DF9}" destId="{9692D03C-5936-4142-B2D4-7EAB9DFCF1F3}" srcOrd="0" destOrd="0" presId="urn:microsoft.com/office/officeart/2005/8/layout/StepDownProcess"/>
    <dgm:cxn modelId="{09E54059-C400-4376-A9B8-76745366F657}" type="presParOf" srcId="{9692D03C-5936-4142-B2D4-7EAB9DFCF1F3}" destId="{A9DC92A2-78DF-4FAA-8798-91545DE82640}" srcOrd="0" destOrd="0" presId="urn:microsoft.com/office/officeart/2005/8/layout/StepDownProcess"/>
    <dgm:cxn modelId="{FBB5D71A-343B-4DFA-9027-F2E8F61398DA}" type="presParOf" srcId="{A9DC92A2-78DF-4FAA-8798-91545DE82640}" destId="{CC52AD37-FD8A-43DB-890B-961CBEC32FE3}" srcOrd="0" destOrd="0" presId="urn:microsoft.com/office/officeart/2005/8/layout/StepDownProcess"/>
    <dgm:cxn modelId="{A8340C0D-957E-474A-B27F-669C933F0390}" type="presParOf" srcId="{A9DC92A2-78DF-4FAA-8798-91545DE82640}" destId="{534947E8-B2A8-4175-8B37-64FF3A2B35EB}" srcOrd="1" destOrd="0" presId="urn:microsoft.com/office/officeart/2005/8/layout/StepDownProcess"/>
    <dgm:cxn modelId="{7B149AFD-A685-4CE8-ABEF-CDE6DFC449BE}" type="presParOf" srcId="{A9DC92A2-78DF-4FAA-8798-91545DE82640}" destId="{DB989DA0-6E4F-437E-91C6-5D0C27B7BB2E}" srcOrd="2" destOrd="0" presId="urn:microsoft.com/office/officeart/2005/8/layout/StepDownProcess"/>
    <dgm:cxn modelId="{DC786B4E-A6B5-4FE2-A830-7DD3EB73C4CF}" type="presParOf" srcId="{9692D03C-5936-4142-B2D4-7EAB9DFCF1F3}" destId="{24024E09-6F35-46BB-84AA-8B01E053FA86}" srcOrd="1" destOrd="0" presId="urn:microsoft.com/office/officeart/2005/8/layout/StepDownProcess"/>
    <dgm:cxn modelId="{A533A6DB-EF29-46D8-B27E-9E8ACE121AFD}" type="presParOf" srcId="{9692D03C-5936-4142-B2D4-7EAB9DFCF1F3}" destId="{07E9A535-9065-4107-8F1F-11948EBA6EEB}" srcOrd="2" destOrd="0" presId="urn:microsoft.com/office/officeart/2005/8/layout/StepDownProcess"/>
    <dgm:cxn modelId="{35114645-F0D8-48F2-B5FD-E16A65A15C52}" type="presParOf" srcId="{07E9A535-9065-4107-8F1F-11948EBA6EEB}" destId="{B3E72FD6-086E-424F-8A2A-5F41A89B8865}" srcOrd="0" destOrd="0" presId="urn:microsoft.com/office/officeart/2005/8/layout/StepDownProcess"/>
    <dgm:cxn modelId="{25750D2F-60F6-413D-A5F2-FEDC6C32B1AE}" type="presParOf" srcId="{07E9A535-9065-4107-8F1F-11948EBA6EEB}" destId="{DB9941CC-1AFD-4715-9B29-2089FFC9B588}" srcOrd="1" destOrd="0" presId="urn:microsoft.com/office/officeart/2005/8/layout/StepDownProcess"/>
    <dgm:cxn modelId="{FE2562D9-4E94-4AA4-8167-A681813EC938}" type="presParOf" srcId="{07E9A535-9065-4107-8F1F-11948EBA6EEB}" destId="{1FB8D6C7-B472-47EB-8605-60147DDB66A2}" srcOrd="2" destOrd="0" presId="urn:microsoft.com/office/officeart/2005/8/layout/StepDownProcess"/>
    <dgm:cxn modelId="{C65445CE-429E-4991-BD7E-0E074D5F3870}" type="presParOf" srcId="{9692D03C-5936-4142-B2D4-7EAB9DFCF1F3}" destId="{CD28F60C-60D8-466A-B5F4-942CABEE07C6}" srcOrd="3" destOrd="0" presId="urn:microsoft.com/office/officeart/2005/8/layout/StepDownProcess"/>
    <dgm:cxn modelId="{E03BD9EB-1A63-4E09-8A47-310D5CAAA5AC}" type="presParOf" srcId="{9692D03C-5936-4142-B2D4-7EAB9DFCF1F3}" destId="{4E3DE41C-C0DF-42AF-9C4A-FCFE0E39A04A}" srcOrd="4" destOrd="0" presId="urn:microsoft.com/office/officeart/2005/8/layout/StepDownProcess"/>
    <dgm:cxn modelId="{95AAE845-CF6E-45AE-97D4-8FF10FE812CD}" type="presParOf" srcId="{4E3DE41C-C0DF-42AF-9C4A-FCFE0E39A04A}" destId="{FFF0945F-3C47-4903-9F05-37B7F5987BFE}" srcOrd="0" destOrd="0" presId="urn:microsoft.com/office/officeart/2005/8/layout/StepDownProcess"/>
    <dgm:cxn modelId="{2E1DE3C8-36B6-4BD7-8C8C-E2CF95AF633B}" type="presParOf" srcId="{4E3DE41C-C0DF-42AF-9C4A-FCFE0E39A04A}" destId="{9D1122A6-3221-4919-BE58-7242B3D33CD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A95C2-DF79-47B5-A5D1-649437EFB8FA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E3FE83-3F04-47F6-B0FF-E87AFA8F384D}">
      <dgm:prSet phldrT="[Текст]" custT="1"/>
      <dgm:spPr/>
      <dgm:t>
        <a:bodyPr/>
        <a:lstStyle/>
        <a:p>
          <a:r>
            <a:rPr lang="ru-RU" sz="1200" dirty="0" smtClean="0"/>
            <a:t>Печать пробками</a:t>
          </a:r>
          <a:endParaRPr lang="ru-RU" sz="1200" dirty="0"/>
        </a:p>
      </dgm:t>
    </dgm:pt>
    <dgm:pt modelId="{7991AF21-E38C-46D1-A3C2-D02C1620D785}" type="parTrans" cxnId="{6C06F82E-EEDF-4C5A-A838-45007AF49581}">
      <dgm:prSet/>
      <dgm:spPr/>
      <dgm:t>
        <a:bodyPr/>
        <a:lstStyle/>
        <a:p>
          <a:endParaRPr lang="ru-RU"/>
        </a:p>
      </dgm:t>
    </dgm:pt>
    <dgm:pt modelId="{EB2C8460-7735-41A1-BEEA-E3A2207EE23E}" type="sibTrans" cxnId="{6C06F82E-EEDF-4C5A-A838-45007AF49581}">
      <dgm:prSet/>
      <dgm:spPr/>
      <dgm:t>
        <a:bodyPr/>
        <a:lstStyle/>
        <a:p>
          <a:endParaRPr lang="ru-RU"/>
        </a:p>
      </dgm:t>
    </dgm:pt>
    <dgm:pt modelId="{951E179B-3CA4-4FBB-A9E8-53706FA8D58B}">
      <dgm:prSet phldrT="[Текст]" custT="1"/>
      <dgm:spPr/>
      <dgm:t>
        <a:bodyPr/>
        <a:lstStyle/>
        <a:p>
          <a:r>
            <a:rPr lang="ru-RU" sz="1200" dirty="0" smtClean="0"/>
            <a:t>Восковые мелки-акварель</a:t>
          </a:r>
          <a:endParaRPr lang="ru-RU" sz="1200" dirty="0"/>
        </a:p>
      </dgm:t>
    </dgm:pt>
    <dgm:pt modelId="{A0A7AC11-7C60-4E58-B253-364918267758}" type="parTrans" cxnId="{8D025176-A2A2-43AC-B72B-6CF64C929EC2}">
      <dgm:prSet/>
      <dgm:spPr/>
      <dgm:t>
        <a:bodyPr/>
        <a:lstStyle/>
        <a:p>
          <a:endParaRPr lang="ru-RU"/>
        </a:p>
      </dgm:t>
    </dgm:pt>
    <dgm:pt modelId="{C06A27DB-3E59-4A82-9986-94893337F7ED}" type="sibTrans" cxnId="{8D025176-A2A2-43AC-B72B-6CF64C929EC2}">
      <dgm:prSet/>
      <dgm:spPr/>
      <dgm:t>
        <a:bodyPr/>
        <a:lstStyle/>
        <a:p>
          <a:endParaRPr lang="ru-RU"/>
        </a:p>
      </dgm:t>
    </dgm:pt>
    <dgm:pt modelId="{59B9B2D9-673B-41E3-B1D5-5DAFD7CE945D}">
      <dgm:prSet phldrT="[Текст]" custT="1"/>
      <dgm:spPr/>
      <dgm:t>
        <a:bodyPr/>
        <a:lstStyle/>
        <a:p>
          <a:r>
            <a:rPr lang="ru-RU" sz="1200" dirty="0" smtClean="0"/>
            <a:t>Рисование ладошкой</a:t>
          </a:r>
          <a:endParaRPr lang="ru-RU" sz="1200" dirty="0"/>
        </a:p>
      </dgm:t>
    </dgm:pt>
    <dgm:pt modelId="{5228C14A-BDA9-424C-8C62-A2FA8B092215}" type="parTrans" cxnId="{E3155CE8-6E25-49E7-948A-2FB6C205967C}">
      <dgm:prSet/>
      <dgm:spPr/>
      <dgm:t>
        <a:bodyPr/>
        <a:lstStyle/>
        <a:p>
          <a:endParaRPr lang="ru-RU"/>
        </a:p>
      </dgm:t>
    </dgm:pt>
    <dgm:pt modelId="{B3419DFC-6C7D-4C28-AD44-3CED144CAFD4}" type="sibTrans" cxnId="{E3155CE8-6E25-49E7-948A-2FB6C205967C}">
      <dgm:prSet/>
      <dgm:spPr/>
      <dgm:t>
        <a:bodyPr/>
        <a:lstStyle/>
        <a:p>
          <a:endParaRPr lang="ru-RU"/>
        </a:p>
      </dgm:t>
    </dgm:pt>
    <dgm:pt modelId="{942B06C5-3863-43B4-B5B6-0BD78F4424D0}">
      <dgm:prSet phldrT="[Текст]" custT="1"/>
      <dgm:spPr/>
      <dgm:t>
        <a:bodyPr/>
        <a:lstStyle/>
        <a:p>
          <a:r>
            <a:rPr lang="ru-RU" sz="1200" dirty="0" smtClean="0"/>
            <a:t>Свечка-акварель</a:t>
          </a:r>
          <a:endParaRPr lang="ru-RU" sz="1200" dirty="0"/>
        </a:p>
      </dgm:t>
    </dgm:pt>
    <dgm:pt modelId="{3A7E9A73-148E-43A7-923E-316D314B87A6}" type="parTrans" cxnId="{64C4A993-3FBB-4D52-888F-E01D7CE59755}">
      <dgm:prSet/>
      <dgm:spPr/>
      <dgm:t>
        <a:bodyPr/>
        <a:lstStyle/>
        <a:p>
          <a:endParaRPr lang="ru-RU"/>
        </a:p>
      </dgm:t>
    </dgm:pt>
    <dgm:pt modelId="{AD65C6D4-E38A-4C7D-AFAB-3F9BCF099C27}" type="sibTrans" cxnId="{64C4A993-3FBB-4D52-888F-E01D7CE59755}">
      <dgm:prSet/>
      <dgm:spPr/>
      <dgm:t>
        <a:bodyPr/>
        <a:lstStyle/>
        <a:p>
          <a:endParaRPr lang="ru-RU"/>
        </a:p>
      </dgm:t>
    </dgm:pt>
    <dgm:pt modelId="{385F9E30-D4E1-4586-8DD4-85838BA36F50}">
      <dgm:prSet phldrT="[Текст]" custT="1"/>
      <dgm:spPr/>
      <dgm:t>
        <a:bodyPr/>
        <a:lstStyle/>
        <a:p>
          <a:r>
            <a:rPr lang="ru-RU" sz="1200" dirty="0" err="1" smtClean="0"/>
            <a:t>Пластилинография</a:t>
          </a:r>
          <a:endParaRPr lang="ru-RU" sz="1200" dirty="0"/>
        </a:p>
      </dgm:t>
    </dgm:pt>
    <dgm:pt modelId="{FB0D3850-40D2-4CA5-BCAF-36045FA2E4F7}" type="parTrans" cxnId="{279C8556-0880-4093-A415-E60DD6546124}">
      <dgm:prSet/>
      <dgm:spPr/>
      <dgm:t>
        <a:bodyPr/>
        <a:lstStyle/>
        <a:p>
          <a:endParaRPr lang="ru-RU"/>
        </a:p>
      </dgm:t>
    </dgm:pt>
    <dgm:pt modelId="{608A00EC-AA8E-4592-9F1A-D47D95CA26E8}" type="sibTrans" cxnId="{279C8556-0880-4093-A415-E60DD6546124}">
      <dgm:prSet/>
      <dgm:spPr/>
      <dgm:t>
        <a:bodyPr/>
        <a:lstStyle/>
        <a:p>
          <a:endParaRPr lang="ru-RU"/>
        </a:p>
      </dgm:t>
    </dgm:pt>
    <dgm:pt modelId="{65ECC194-A839-43EC-8762-D742C58F927B}">
      <dgm:prSet custT="1"/>
      <dgm:spPr/>
      <dgm:t>
        <a:bodyPr/>
        <a:lstStyle/>
        <a:p>
          <a:r>
            <a:rPr lang="ru-RU" sz="1200" dirty="0" smtClean="0"/>
            <a:t>Оттиск печатками</a:t>
          </a:r>
        </a:p>
      </dgm:t>
    </dgm:pt>
    <dgm:pt modelId="{28A2736E-B119-462B-9C6B-72EB88DABB2D}" type="parTrans" cxnId="{EEF6F220-D259-46C3-8D52-708A8540004B}">
      <dgm:prSet/>
      <dgm:spPr/>
      <dgm:t>
        <a:bodyPr/>
        <a:lstStyle/>
        <a:p>
          <a:endParaRPr lang="ru-RU"/>
        </a:p>
      </dgm:t>
    </dgm:pt>
    <dgm:pt modelId="{87782BC8-A589-46B4-BFEF-03C1BD7F9335}" type="sibTrans" cxnId="{EEF6F220-D259-46C3-8D52-708A8540004B}">
      <dgm:prSet/>
      <dgm:spPr/>
      <dgm:t>
        <a:bodyPr/>
        <a:lstStyle/>
        <a:p>
          <a:endParaRPr lang="ru-RU"/>
        </a:p>
      </dgm:t>
    </dgm:pt>
    <dgm:pt modelId="{5A22B4EC-BC88-4FED-BA26-2B7C43CE46D7}">
      <dgm:prSet custT="1"/>
      <dgm:spPr/>
      <dgm:t>
        <a:bodyPr/>
        <a:lstStyle/>
        <a:p>
          <a:r>
            <a:rPr lang="ru-RU" sz="1200" dirty="0" smtClean="0"/>
            <a:t>Рисование сухой кистью </a:t>
          </a:r>
          <a:endParaRPr lang="ru-RU" sz="1200" dirty="0"/>
        </a:p>
      </dgm:t>
    </dgm:pt>
    <dgm:pt modelId="{8B15D66B-4368-489B-8262-A09073FA7F1C}" type="parTrans" cxnId="{51EABD71-0A74-4C9B-AA4D-4839BEAA8AF2}">
      <dgm:prSet/>
      <dgm:spPr/>
      <dgm:t>
        <a:bodyPr/>
        <a:lstStyle/>
        <a:p>
          <a:endParaRPr lang="ru-RU"/>
        </a:p>
      </dgm:t>
    </dgm:pt>
    <dgm:pt modelId="{C0F39A3D-66FE-44BE-AAFA-272737966B97}" type="sibTrans" cxnId="{51EABD71-0A74-4C9B-AA4D-4839BEAA8AF2}">
      <dgm:prSet/>
      <dgm:spPr/>
      <dgm:t>
        <a:bodyPr/>
        <a:lstStyle/>
        <a:p>
          <a:endParaRPr lang="ru-RU"/>
        </a:p>
      </dgm:t>
    </dgm:pt>
    <dgm:pt modelId="{1006554C-C907-4A9B-B92F-B62F10B121EE}">
      <dgm:prSet custT="1"/>
      <dgm:spPr/>
      <dgm:t>
        <a:bodyPr/>
        <a:lstStyle/>
        <a:p>
          <a:r>
            <a:rPr lang="ru-RU" sz="1200" dirty="0" smtClean="0"/>
            <a:t>Рисование мятой бумагой</a:t>
          </a:r>
          <a:endParaRPr lang="ru-RU" sz="1200" dirty="0"/>
        </a:p>
      </dgm:t>
    </dgm:pt>
    <dgm:pt modelId="{2F09F567-4833-4532-8F43-665584AEB530}" type="parTrans" cxnId="{3EE80BEE-DDDE-441E-96CE-83B6DA09EF05}">
      <dgm:prSet/>
      <dgm:spPr/>
      <dgm:t>
        <a:bodyPr/>
        <a:lstStyle/>
        <a:p>
          <a:endParaRPr lang="ru-RU"/>
        </a:p>
      </dgm:t>
    </dgm:pt>
    <dgm:pt modelId="{FF0B0A4F-2A15-4660-B7D6-723BBE900FAD}" type="sibTrans" cxnId="{3EE80BEE-DDDE-441E-96CE-83B6DA09EF05}">
      <dgm:prSet/>
      <dgm:spPr/>
      <dgm:t>
        <a:bodyPr/>
        <a:lstStyle/>
        <a:p>
          <a:endParaRPr lang="ru-RU"/>
        </a:p>
      </dgm:t>
    </dgm:pt>
    <dgm:pt modelId="{DA65D731-5B5F-4028-8324-C0E48CF106C5}">
      <dgm:prSet custT="1"/>
      <dgm:spPr/>
      <dgm:t>
        <a:bodyPr/>
        <a:lstStyle/>
        <a:p>
          <a:r>
            <a:rPr lang="ru-RU" sz="1200" dirty="0" err="1" smtClean="0"/>
            <a:t>Кляксография</a:t>
          </a:r>
          <a:endParaRPr lang="ru-RU" sz="1200" dirty="0"/>
        </a:p>
      </dgm:t>
    </dgm:pt>
    <dgm:pt modelId="{279E3C97-AD45-469E-B2E1-A1AF91239E98}" type="parTrans" cxnId="{761D88A5-A026-4CEF-AFBE-867ED4B3136C}">
      <dgm:prSet/>
      <dgm:spPr/>
      <dgm:t>
        <a:bodyPr/>
        <a:lstStyle/>
        <a:p>
          <a:endParaRPr lang="ru-RU"/>
        </a:p>
      </dgm:t>
    </dgm:pt>
    <dgm:pt modelId="{BEDA0A26-5B9D-4E4A-925B-36B69E467E8B}" type="sibTrans" cxnId="{761D88A5-A026-4CEF-AFBE-867ED4B3136C}">
      <dgm:prSet/>
      <dgm:spPr/>
      <dgm:t>
        <a:bodyPr/>
        <a:lstStyle/>
        <a:p>
          <a:endParaRPr lang="ru-RU"/>
        </a:p>
      </dgm:t>
    </dgm:pt>
    <dgm:pt modelId="{C2F07E93-58BA-45EF-A6EF-DBE87D04186E}">
      <dgm:prSet custT="1"/>
      <dgm:spPr/>
      <dgm:t>
        <a:bodyPr/>
        <a:lstStyle/>
        <a:p>
          <a:r>
            <a:rPr lang="ru-RU" sz="1200" dirty="0" smtClean="0"/>
            <a:t>Печать по трафарету</a:t>
          </a:r>
          <a:endParaRPr lang="ru-RU" sz="1200" dirty="0"/>
        </a:p>
      </dgm:t>
    </dgm:pt>
    <dgm:pt modelId="{D9FD14D5-5FAD-4246-B9FF-EF02C4B586A2}" type="parTrans" cxnId="{A6C602D2-56B5-454D-B69F-8EC3497503B6}">
      <dgm:prSet/>
      <dgm:spPr/>
      <dgm:t>
        <a:bodyPr/>
        <a:lstStyle/>
        <a:p>
          <a:endParaRPr lang="ru-RU"/>
        </a:p>
      </dgm:t>
    </dgm:pt>
    <dgm:pt modelId="{8729D5CE-40B9-439F-AAA7-170280BF99D1}" type="sibTrans" cxnId="{A6C602D2-56B5-454D-B69F-8EC3497503B6}">
      <dgm:prSet/>
      <dgm:spPr/>
      <dgm:t>
        <a:bodyPr/>
        <a:lstStyle/>
        <a:p>
          <a:endParaRPr lang="ru-RU"/>
        </a:p>
      </dgm:t>
    </dgm:pt>
    <dgm:pt modelId="{0EF00C2A-F2D9-4F8B-BF16-D5F6A82FB279}">
      <dgm:prSet custT="1"/>
      <dgm:spPr/>
      <dgm:t>
        <a:bodyPr/>
        <a:lstStyle/>
        <a:p>
          <a:r>
            <a:rPr lang="ru-RU" sz="1200" dirty="0" err="1" smtClean="0"/>
            <a:t>Набрызг</a:t>
          </a:r>
          <a:endParaRPr lang="ru-RU" sz="1200" dirty="0"/>
        </a:p>
      </dgm:t>
    </dgm:pt>
    <dgm:pt modelId="{85D193B3-717B-4B29-B463-B10ECB799177}" type="parTrans" cxnId="{42FA404B-369F-45E9-8D05-F1B287EE97C7}">
      <dgm:prSet/>
      <dgm:spPr/>
      <dgm:t>
        <a:bodyPr/>
        <a:lstStyle/>
        <a:p>
          <a:endParaRPr lang="ru-RU"/>
        </a:p>
      </dgm:t>
    </dgm:pt>
    <dgm:pt modelId="{6DA4F43D-2191-49A4-B767-B0A87CBDD93F}" type="sibTrans" cxnId="{42FA404B-369F-45E9-8D05-F1B287EE97C7}">
      <dgm:prSet/>
      <dgm:spPr/>
      <dgm:t>
        <a:bodyPr/>
        <a:lstStyle/>
        <a:p>
          <a:endParaRPr lang="ru-RU"/>
        </a:p>
      </dgm:t>
    </dgm:pt>
    <dgm:pt modelId="{C8033FBE-FB37-4866-8F3E-1C109B21091A}">
      <dgm:prSet custT="1"/>
      <dgm:spPr/>
      <dgm:t>
        <a:bodyPr/>
        <a:lstStyle/>
        <a:p>
          <a:r>
            <a:rPr lang="ru-RU" sz="1200" dirty="0" smtClean="0"/>
            <a:t>Монотипия</a:t>
          </a:r>
          <a:endParaRPr lang="ru-RU" sz="1200" dirty="0"/>
        </a:p>
      </dgm:t>
    </dgm:pt>
    <dgm:pt modelId="{67425292-AC20-4EF8-BF6E-F16DCD9AB209}" type="parTrans" cxnId="{7F0C9D3C-74D6-4084-8DAE-BF9E8D27C92B}">
      <dgm:prSet/>
      <dgm:spPr/>
      <dgm:t>
        <a:bodyPr/>
        <a:lstStyle/>
        <a:p>
          <a:endParaRPr lang="ru-RU"/>
        </a:p>
      </dgm:t>
    </dgm:pt>
    <dgm:pt modelId="{4E80D102-486E-4651-9484-D741BA47ADC8}" type="sibTrans" cxnId="{7F0C9D3C-74D6-4084-8DAE-BF9E8D27C92B}">
      <dgm:prSet/>
      <dgm:spPr/>
      <dgm:t>
        <a:bodyPr/>
        <a:lstStyle/>
        <a:p>
          <a:endParaRPr lang="ru-RU"/>
        </a:p>
      </dgm:t>
    </dgm:pt>
    <dgm:pt modelId="{626FE2A4-E1EA-4346-8E49-4BB8819DD286}">
      <dgm:prSet custT="1"/>
      <dgm:spPr/>
      <dgm:t>
        <a:bodyPr/>
        <a:lstStyle/>
        <a:p>
          <a:r>
            <a:rPr lang="ru-RU" sz="1200" dirty="0" smtClean="0"/>
            <a:t>Рисование пальчиками </a:t>
          </a:r>
          <a:endParaRPr lang="ru-RU" sz="1200" dirty="0"/>
        </a:p>
      </dgm:t>
    </dgm:pt>
    <dgm:pt modelId="{4EF813B0-1257-49B1-BBAE-402D74BD03B2}" type="parTrans" cxnId="{F2268819-6D79-493F-A910-97A4FAA7841D}">
      <dgm:prSet/>
      <dgm:spPr/>
      <dgm:t>
        <a:bodyPr/>
        <a:lstStyle/>
        <a:p>
          <a:endParaRPr lang="ru-RU"/>
        </a:p>
      </dgm:t>
    </dgm:pt>
    <dgm:pt modelId="{6B7F63D6-E524-4736-A8F2-164F3D99416B}" type="sibTrans" cxnId="{F2268819-6D79-493F-A910-97A4FAA7841D}">
      <dgm:prSet/>
      <dgm:spPr/>
      <dgm:t>
        <a:bodyPr/>
        <a:lstStyle/>
        <a:p>
          <a:endParaRPr lang="ru-RU"/>
        </a:p>
      </dgm:t>
    </dgm:pt>
    <dgm:pt modelId="{CA897BD2-08B3-488F-9565-76F024CD0789}">
      <dgm:prSet custT="1"/>
      <dgm:spPr/>
      <dgm:t>
        <a:bodyPr/>
        <a:lstStyle/>
        <a:p>
          <a:r>
            <a:rPr lang="ru-RU" sz="1200" dirty="0" smtClean="0"/>
            <a:t>Рисование ватными палочками</a:t>
          </a:r>
          <a:endParaRPr lang="ru-RU" sz="1200" dirty="0"/>
        </a:p>
      </dgm:t>
    </dgm:pt>
    <dgm:pt modelId="{B4780FC2-0348-49CF-90C0-2ACB6B3FCB3B}" type="parTrans" cxnId="{760CD205-402D-4355-B12A-80F17A3E5D86}">
      <dgm:prSet/>
      <dgm:spPr/>
      <dgm:t>
        <a:bodyPr/>
        <a:lstStyle/>
        <a:p>
          <a:endParaRPr lang="ru-RU"/>
        </a:p>
      </dgm:t>
    </dgm:pt>
    <dgm:pt modelId="{3A1F9974-CE0B-4CB1-AE3B-6EB542B97FF3}" type="sibTrans" cxnId="{760CD205-402D-4355-B12A-80F17A3E5D86}">
      <dgm:prSet/>
      <dgm:spPr/>
      <dgm:t>
        <a:bodyPr/>
        <a:lstStyle/>
        <a:p>
          <a:endParaRPr lang="ru-RU"/>
        </a:p>
      </dgm:t>
    </dgm:pt>
    <dgm:pt modelId="{4ED2FBA3-5B5F-4BF0-A338-AF984C4AA90D}" type="pres">
      <dgm:prSet presAssocID="{792A95C2-DF79-47B5-A5D1-649437EFB8F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7552EA-4EF8-404E-8A30-5E4BEB8AAB81}" type="pres">
      <dgm:prSet presAssocID="{E9E3FE83-3F04-47F6-B0FF-E87AFA8F384D}" presName="node" presStyleLbl="node1" presStyleIdx="0" presStyleCnt="14" custScaleX="187081" custScaleY="170891" custRadScaleRad="75357" custRadScaleInc="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9C5EB5-A3B8-4EFF-BA7A-9E0E4A0D6EEC}" type="pres">
      <dgm:prSet presAssocID="{E9E3FE83-3F04-47F6-B0FF-E87AFA8F384D}" presName="spNode" presStyleCnt="0"/>
      <dgm:spPr/>
    </dgm:pt>
    <dgm:pt modelId="{E6B35781-75E3-4491-B6FF-0D85AFC2A119}" type="pres">
      <dgm:prSet presAssocID="{EB2C8460-7735-41A1-BEEA-E3A2207EE23E}" presName="sibTrans" presStyleLbl="sibTrans1D1" presStyleIdx="0" presStyleCnt="14"/>
      <dgm:spPr/>
      <dgm:t>
        <a:bodyPr/>
        <a:lstStyle/>
        <a:p>
          <a:endParaRPr lang="ru-RU"/>
        </a:p>
      </dgm:t>
    </dgm:pt>
    <dgm:pt modelId="{15988290-FE17-4A8E-959A-57798D51EE3E}" type="pres">
      <dgm:prSet presAssocID="{951E179B-3CA4-4FBB-A9E8-53706FA8D58B}" presName="node" presStyleLbl="node1" presStyleIdx="1" presStyleCnt="14" custScaleX="187081" custScaleY="170891" custRadScaleRad="52943" custRadScaleInc="-10290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79DC9-54AE-4F84-8D6E-F1C49DF4ED37}" type="pres">
      <dgm:prSet presAssocID="{951E179B-3CA4-4FBB-A9E8-53706FA8D58B}" presName="spNode" presStyleCnt="0"/>
      <dgm:spPr/>
    </dgm:pt>
    <dgm:pt modelId="{046C30BE-2F74-4AE7-9C7C-9F76D159B834}" type="pres">
      <dgm:prSet presAssocID="{C06A27DB-3E59-4A82-9986-94893337F7ED}" presName="sibTrans" presStyleLbl="sibTrans1D1" presStyleIdx="1" presStyleCnt="14"/>
      <dgm:spPr/>
      <dgm:t>
        <a:bodyPr/>
        <a:lstStyle/>
        <a:p>
          <a:endParaRPr lang="ru-RU"/>
        </a:p>
      </dgm:t>
    </dgm:pt>
    <dgm:pt modelId="{BC21101C-E1E5-4B47-B503-8D432519F3EB}" type="pres">
      <dgm:prSet presAssocID="{59B9B2D9-673B-41E3-B1D5-5DAFD7CE945D}" presName="node" presStyleLbl="node1" presStyleIdx="2" presStyleCnt="14" custScaleX="187081" custScaleY="170891" custRadScaleRad="30185" custRadScaleInc="-10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EE858A-4199-4F6D-B1A3-B032FE9BE93A}" type="pres">
      <dgm:prSet presAssocID="{59B9B2D9-673B-41E3-B1D5-5DAFD7CE945D}" presName="spNode" presStyleCnt="0"/>
      <dgm:spPr/>
    </dgm:pt>
    <dgm:pt modelId="{EF3156EA-54FB-470A-86C3-4833CFAC218A}" type="pres">
      <dgm:prSet presAssocID="{B3419DFC-6C7D-4C28-AD44-3CED144CAFD4}" presName="sibTrans" presStyleLbl="sibTrans1D1" presStyleIdx="2" presStyleCnt="14"/>
      <dgm:spPr/>
      <dgm:t>
        <a:bodyPr/>
        <a:lstStyle/>
        <a:p>
          <a:endParaRPr lang="ru-RU"/>
        </a:p>
      </dgm:t>
    </dgm:pt>
    <dgm:pt modelId="{5BBEF363-35E4-4836-80BF-7A939B068E0B}" type="pres">
      <dgm:prSet presAssocID="{942B06C5-3863-43B4-B5B6-0BD78F4424D0}" presName="node" presStyleLbl="node1" presStyleIdx="3" presStyleCnt="14" custScaleX="187081" custScaleY="170891" custRadScaleRad="134719" custRadScaleInc="-49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0E2AB-4A33-48CD-A8BB-5040934E8850}" type="pres">
      <dgm:prSet presAssocID="{942B06C5-3863-43B4-B5B6-0BD78F4424D0}" presName="spNode" presStyleCnt="0"/>
      <dgm:spPr/>
    </dgm:pt>
    <dgm:pt modelId="{74FB6F6B-E06D-4051-800D-B6D2563AADFF}" type="pres">
      <dgm:prSet presAssocID="{AD65C6D4-E38A-4C7D-AFAB-3F9BCF099C27}" presName="sibTrans" presStyleLbl="sibTrans1D1" presStyleIdx="3" presStyleCnt="14"/>
      <dgm:spPr/>
      <dgm:t>
        <a:bodyPr/>
        <a:lstStyle/>
        <a:p>
          <a:endParaRPr lang="ru-RU"/>
        </a:p>
      </dgm:t>
    </dgm:pt>
    <dgm:pt modelId="{358FD538-D2AE-4893-90DB-9E010F12E89F}" type="pres">
      <dgm:prSet presAssocID="{C2F07E93-58BA-45EF-A6EF-DBE87D04186E}" presName="node" presStyleLbl="node1" presStyleIdx="4" presStyleCnt="14" custScaleX="187081" custScaleY="170891" custRadScaleRad="135316" custRadScaleInc="-575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96213-02DC-4625-BAF5-0D8470B8D186}" type="pres">
      <dgm:prSet presAssocID="{C2F07E93-58BA-45EF-A6EF-DBE87D04186E}" presName="spNode" presStyleCnt="0"/>
      <dgm:spPr/>
    </dgm:pt>
    <dgm:pt modelId="{CC759E66-07CA-4276-B57C-D13304377E7D}" type="pres">
      <dgm:prSet presAssocID="{8729D5CE-40B9-439F-AAA7-170280BF99D1}" presName="sibTrans" presStyleLbl="sibTrans1D1" presStyleIdx="4" presStyleCnt="14"/>
      <dgm:spPr/>
      <dgm:t>
        <a:bodyPr/>
        <a:lstStyle/>
        <a:p>
          <a:endParaRPr lang="ru-RU"/>
        </a:p>
      </dgm:t>
    </dgm:pt>
    <dgm:pt modelId="{B161ED16-A122-46E2-AFA8-17CCA288F3F7}" type="pres">
      <dgm:prSet presAssocID="{0EF00C2A-F2D9-4F8B-BF16-D5F6A82FB279}" presName="node" presStyleLbl="node1" presStyleIdx="5" presStyleCnt="14" custScaleX="187081" custScaleY="170891" custRadScaleRad="116837" custRadScaleInc="-82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BE92AE-7380-45B2-9056-ADFBF4DD2B1D}" type="pres">
      <dgm:prSet presAssocID="{0EF00C2A-F2D9-4F8B-BF16-D5F6A82FB279}" presName="spNode" presStyleCnt="0"/>
      <dgm:spPr/>
    </dgm:pt>
    <dgm:pt modelId="{C4F8D5AA-FB67-4BA1-9BDA-7675A7B782FE}" type="pres">
      <dgm:prSet presAssocID="{6DA4F43D-2191-49A4-B767-B0A87CBDD93F}" presName="sibTrans" presStyleLbl="sibTrans1D1" presStyleIdx="5" presStyleCnt="14"/>
      <dgm:spPr/>
      <dgm:t>
        <a:bodyPr/>
        <a:lstStyle/>
        <a:p>
          <a:endParaRPr lang="ru-RU"/>
        </a:p>
      </dgm:t>
    </dgm:pt>
    <dgm:pt modelId="{42660D95-3933-49B7-97D0-681AEE67CD74}" type="pres">
      <dgm:prSet presAssocID="{5A22B4EC-BC88-4FED-BA26-2B7C43CE46D7}" presName="node" presStyleLbl="node1" presStyleIdx="6" presStyleCnt="14" custScaleX="187081" custScaleY="170891" custRadScaleRad="90410" custRadScaleInc="-629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26105-F308-4CE5-9181-A92372AD066D}" type="pres">
      <dgm:prSet presAssocID="{5A22B4EC-BC88-4FED-BA26-2B7C43CE46D7}" presName="spNode" presStyleCnt="0"/>
      <dgm:spPr/>
    </dgm:pt>
    <dgm:pt modelId="{FCB2052C-1C15-41A4-BC89-F982C4DF5620}" type="pres">
      <dgm:prSet presAssocID="{C0F39A3D-66FE-44BE-AAFA-272737966B97}" presName="sibTrans" presStyleLbl="sibTrans1D1" presStyleIdx="6" presStyleCnt="14"/>
      <dgm:spPr/>
      <dgm:t>
        <a:bodyPr/>
        <a:lstStyle/>
        <a:p>
          <a:endParaRPr lang="ru-RU"/>
        </a:p>
      </dgm:t>
    </dgm:pt>
    <dgm:pt modelId="{4D9AC528-D1D8-4060-85EF-08837BD1967B}" type="pres">
      <dgm:prSet presAssocID="{CA897BD2-08B3-488F-9565-76F024CD0789}" presName="node" presStyleLbl="node1" presStyleIdx="7" presStyleCnt="14" custScaleX="187081" custScaleY="170891" custRadScaleRad="85135" custRadScaleInc="-720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4C5CD-5B44-4512-9628-E974F4DF57BF}" type="pres">
      <dgm:prSet presAssocID="{CA897BD2-08B3-488F-9565-76F024CD0789}" presName="spNode" presStyleCnt="0"/>
      <dgm:spPr/>
    </dgm:pt>
    <dgm:pt modelId="{E3B06881-2940-4730-8284-F08FC11F7EDB}" type="pres">
      <dgm:prSet presAssocID="{3A1F9974-CE0B-4CB1-AE3B-6EB542B97FF3}" presName="sibTrans" presStyleLbl="sibTrans1D1" presStyleIdx="7" presStyleCnt="14"/>
      <dgm:spPr/>
      <dgm:t>
        <a:bodyPr/>
        <a:lstStyle/>
        <a:p>
          <a:endParaRPr lang="ru-RU"/>
        </a:p>
      </dgm:t>
    </dgm:pt>
    <dgm:pt modelId="{109220C7-B21C-4EA4-904A-8CB4BD5BAA97}" type="pres">
      <dgm:prSet presAssocID="{385F9E30-D4E1-4586-8DD4-85838BA36F50}" presName="node" presStyleLbl="node1" presStyleIdx="8" presStyleCnt="14" custScaleX="187081" custScaleY="170891" custRadScaleRad="40879" custRadScaleInc="191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89484-3703-4479-8D2F-13B1A8F75BA2}" type="pres">
      <dgm:prSet presAssocID="{385F9E30-D4E1-4586-8DD4-85838BA36F50}" presName="spNode" presStyleCnt="0"/>
      <dgm:spPr/>
    </dgm:pt>
    <dgm:pt modelId="{4DAB287C-75DB-4767-9364-F0640B9F2CF2}" type="pres">
      <dgm:prSet presAssocID="{608A00EC-AA8E-4592-9F1A-D47D95CA26E8}" presName="sibTrans" presStyleLbl="sibTrans1D1" presStyleIdx="8" presStyleCnt="14"/>
      <dgm:spPr/>
      <dgm:t>
        <a:bodyPr/>
        <a:lstStyle/>
        <a:p>
          <a:endParaRPr lang="ru-RU"/>
        </a:p>
      </dgm:t>
    </dgm:pt>
    <dgm:pt modelId="{39844252-12E7-412A-82DA-F33AEBA6E47A}" type="pres">
      <dgm:prSet presAssocID="{C8033FBE-FB37-4866-8F3E-1C109B21091A}" presName="node" presStyleLbl="node1" presStyleIdx="9" presStyleCnt="14" custScaleX="187081" custScaleY="170891" custRadScaleRad="124623" custRadScaleInc="6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CB0BF-E0CC-48FB-B1E4-639CF3B24C24}" type="pres">
      <dgm:prSet presAssocID="{C8033FBE-FB37-4866-8F3E-1C109B21091A}" presName="spNode" presStyleCnt="0"/>
      <dgm:spPr/>
    </dgm:pt>
    <dgm:pt modelId="{F88E2C21-3445-4991-A41C-AFA65B080578}" type="pres">
      <dgm:prSet presAssocID="{4E80D102-486E-4651-9484-D741BA47ADC8}" presName="sibTrans" presStyleLbl="sibTrans1D1" presStyleIdx="9" presStyleCnt="14"/>
      <dgm:spPr/>
      <dgm:t>
        <a:bodyPr/>
        <a:lstStyle/>
        <a:p>
          <a:endParaRPr lang="ru-RU"/>
        </a:p>
      </dgm:t>
    </dgm:pt>
    <dgm:pt modelId="{2488F52E-9D85-493D-84A7-C276DBD18C88}" type="pres">
      <dgm:prSet presAssocID="{1006554C-C907-4A9B-B92F-B62F10B121EE}" presName="node" presStyleLbl="node1" presStyleIdx="10" presStyleCnt="14" custScaleX="192927" custScaleY="170891" custRadScaleRad="144079" custRadScaleInc="-249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2BC16F-EA9E-4A2B-98ED-133055C756B9}" type="pres">
      <dgm:prSet presAssocID="{1006554C-C907-4A9B-B92F-B62F10B121EE}" presName="spNode" presStyleCnt="0"/>
      <dgm:spPr/>
    </dgm:pt>
    <dgm:pt modelId="{ECC2DF42-25BD-4400-9549-555C37048C56}" type="pres">
      <dgm:prSet presAssocID="{FF0B0A4F-2A15-4660-B7D6-723BBE900FAD}" presName="sibTrans" presStyleLbl="sibTrans1D1" presStyleIdx="10" presStyleCnt="14"/>
      <dgm:spPr/>
      <dgm:t>
        <a:bodyPr/>
        <a:lstStyle/>
        <a:p>
          <a:endParaRPr lang="ru-RU"/>
        </a:p>
      </dgm:t>
    </dgm:pt>
    <dgm:pt modelId="{731367FA-8814-40EC-BAC4-ED4C58A62A5E}" type="pres">
      <dgm:prSet presAssocID="{DA65D731-5B5F-4028-8324-C0E48CF106C5}" presName="node" presStyleLbl="node1" presStyleIdx="11" presStyleCnt="14" custScaleX="187081" custScaleY="170891" custRadScaleRad="124976" custRadScaleInc="-87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51AB4-BE0D-4B8C-A33D-607DF965A518}" type="pres">
      <dgm:prSet presAssocID="{DA65D731-5B5F-4028-8324-C0E48CF106C5}" presName="spNode" presStyleCnt="0"/>
      <dgm:spPr/>
    </dgm:pt>
    <dgm:pt modelId="{ECEC8230-367A-457E-AB1A-CB862D22E5DF}" type="pres">
      <dgm:prSet presAssocID="{BEDA0A26-5B9D-4E4A-925B-36B69E467E8B}" presName="sibTrans" presStyleLbl="sibTrans1D1" presStyleIdx="11" presStyleCnt="14"/>
      <dgm:spPr/>
      <dgm:t>
        <a:bodyPr/>
        <a:lstStyle/>
        <a:p>
          <a:endParaRPr lang="ru-RU"/>
        </a:p>
      </dgm:t>
    </dgm:pt>
    <dgm:pt modelId="{84743AA8-8A32-43C5-8FDC-E4021E714F40}" type="pres">
      <dgm:prSet presAssocID="{626FE2A4-E1EA-4346-8E49-4BB8819DD286}" presName="node" presStyleLbl="node1" presStyleIdx="12" presStyleCnt="14" custScaleX="187081" custScaleY="170891" custRadScaleRad="152174" custRadScaleInc="-194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77848B-E90B-433F-8BEF-9AC8482BB73F}" type="pres">
      <dgm:prSet presAssocID="{626FE2A4-E1EA-4346-8E49-4BB8819DD286}" presName="spNode" presStyleCnt="0"/>
      <dgm:spPr/>
    </dgm:pt>
    <dgm:pt modelId="{7C0CE8B1-4CE9-4A88-92DB-18B7F8F6B46B}" type="pres">
      <dgm:prSet presAssocID="{6B7F63D6-E524-4736-A8F2-164F3D99416B}" presName="sibTrans" presStyleLbl="sibTrans1D1" presStyleIdx="12" presStyleCnt="14"/>
      <dgm:spPr/>
      <dgm:t>
        <a:bodyPr/>
        <a:lstStyle/>
        <a:p>
          <a:endParaRPr lang="ru-RU"/>
        </a:p>
      </dgm:t>
    </dgm:pt>
    <dgm:pt modelId="{78FAB12D-9EDB-43B8-B639-B7234CDC242D}" type="pres">
      <dgm:prSet presAssocID="{65ECC194-A839-43EC-8762-D742C58F927B}" presName="node" presStyleLbl="node1" presStyleIdx="13" presStyleCnt="14" custScaleX="187081" custScaleY="170891" custRadScaleRad="106110" custRadScaleInc="-1880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BF5CA-E4F7-4C87-AD5F-D833990C1130}" type="pres">
      <dgm:prSet presAssocID="{65ECC194-A839-43EC-8762-D742C58F927B}" presName="spNode" presStyleCnt="0"/>
      <dgm:spPr/>
    </dgm:pt>
    <dgm:pt modelId="{501EFCE6-7FCC-4E21-A738-12E7FB21D9E3}" type="pres">
      <dgm:prSet presAssocID="{87782BC8-A589-46B4-BFEF-03C1BD7F9335}" presName="sibTrans" presStyleLbl="sibTrans1D1" presStyleIdx="13" presStyleCnt="14"/>
      <dgm:spPr/>
      <dgm:t>
        <a:bodyPr/>
        <a:lstStyle/>
        <a:p>
          <a:endParaRPr lang="ru-RU"/>
        </a:p>
      </dgm:t>
    </dgm:pt>
  </dgm:ptLst>
  <dgm:cxnLst>
    <dgm:cxn modelId="{C3D7C213-6165-4923-AA67-57E75A335AC6}" type="presOf" srcId="{C0F39A3D-66FE-44BE-AAFA-272737966B97}" destId="{FCB2052C-1C15-41A4-BC89-F982C4DF5620}" srcOrd="0" destOrd="0" presId="urn:microsoft.com/office/officeart/2005/8/layout/cycle6"/>
    <dgm:cxn modelId="{2A33252D-868D-43EB-8ABF-186B77AD437C}" type="presOf" srcId="{5A22B4EC-BC88-4FED-BA26-2B7C43CE46D7}" destId="{42660D95-3933-49B7-97D0-681AEE67CD74}" srcOrd="0" destOrd="0" presId="urn:microsoft.com/office/officeart/2005/8/layout/cycle6"/>
    <dgm:cxn modelId="{88BA53E2-73F3-40FD-BC9D-F66C5B695F8B}" type="presOf" srcId="{BEDA0A26-5B9D-4E4A-925B-36B69E467E8B}" destId="{ECEC8230-367A-457E-AB1A-CB862D22E5DF}" srcOrd="0" destOrd="0" presId="urn:microsoft.com/office/officeart/2005/8/layout/cycle6"/>
    <dgm:cxn modelId="{9BDAE16F-2CED-40A9-9562-7D5D03DC72B5}" type="presOf" srcId="{6DA4F43D-2191-49A4-B767-B0A87CBDD93F}" destId="{C4F8D5AA-FB67-4BA1-9BDA-7675A7B782FE}" srcOrd="0" destOrd="0" presId="urn:microsoft.com/office/officeart/2005/8/layout/cycle6"/>
    <dgm:cxn modelId="{64C4A993-3FBB-4D52-888F-E01D7CE59755}" srcId="{792A95C2-DF79-47B5-A5D1-649437EFB8FA}" destId="{942B06C5-3863-43B4-B5B6-0BD78F4424D0}" srcOrd="3" destOrd="0" parTransId="{3A7E9A73-148E-43A7-923E-316D314B87A6}" sibTransId="{AD65C6D4-E38A-4C7D-AFAB-3F9BCF099C27}"/>
    <dgm:cxn modelId="{6C06F82E-EEDF-4C5A-A838-45007AF49581}" srcId="{792A95C2-DF79-47B5-A5D1-649437EFB8FA}" destId="{E9E3FE83-3F04-47F6-B0FF-E87AFA8F384D}" srcOrd="0" destOrd="0" parTransId="{7991AF21-E38C-46D1-A3C2-D02C1620D785}" sibTransId="{EB2C8460-7735-41A1-BEEA-E3A2207EE23E}"/>
    <dgm:cxn modelId="{39EC56EF-F5DB-4F57-B0AD-D7D0904DA085}" type="presOf" srcId="{59B9B2D9-673B-41E3-B1D5-5DAFD7CE945D}" destId="{BC21101C-E1E5-4B47-B503-8D432519F3EB}" srcOrd="0" destOrd="0" presId="urn:microsoft.com/office/officeart/2005/8/layout/cycle6"/>
    <dgm:cxn modelId="{87286F41-BEFD-463E-AFC9-17A8F2EB7AE4}" type="presOf" srcId="{3A1F9974-CE0B-4CB1-AE3B-6EB542B97FF3}" destId="{E3B06881-2940-4730-8284-F08FC11F7EDB}" srcOrd="0" destOrd="0" presId="urn:microsoft.com/office/officeart/2005/8/layout/cycle6"/>
    <dgm:cxn modelId="{3FCB1AFF-F888-42C7-BB12-A0B1EAC116A1}" type="presOf" srcId="{87782BC8-A589-46B4-BFEF-03C1BD7F9335}" destId="{501EFCE6-7FCC-4E21-A738-12E7FB21D9E3}" srcOrd="0" destOrd="0" presId="urn:microsoft.com/office/officeart/2005/8/layout/cycle6"/>
    <dgm:cxn modelId="{A1079E3A-3C42-49A2-B33F-B198D4AB295C}" type="presOf" srcId="{4E80D102-486E-4651-9484-D741BA47ADC8}" destId="{F88E2C21-3445-4991-A41C-AFA65B080578}" srcOrd="0" destOrd="0" presId="urn:microsoft.com/office/officeart/2005/8/layout/cycle6"/>
    <dgm:cxn modelId="{A635E373-3FCB-45E6-99E6-D5508DA0D42E}" type="presOf" srcId="{6B7F63D6-E524-4736-A8F2-164F3D99416B}" destId="{7C0CE8B1-4CE9-4A88-92DB-18B7F8F6B46B}" srcOrd="0" destOrd="0" presId="urn:microsoft.com/office/officeart/2005/8/layout/cycle6"/>
    <dgm:cxn modelId="{27E47A33-CB0B-432D-941A-65BFFD101B9E}" type="presOf" srcId="{B3419DFC-6C7D-4C28-AD44-3CED144CAFD4}" destId="{EF3156EA-54FB-470A-86C3-4833CFAC218A}" srcOrd="0" destOrd="0" presId="urn:microsoft.com/office/officeart/2005/8/layout/cycle6"/>
    <dgm:cxn modelId="{80AC91DE-65A5-4D36-8EA9-019F391DBD18}" type="presOf" srcId="{C2F07E93-58BA-45EF-A6EF-DBE87D04186E}" destId="{358FD538-D2AE-4893-90DB-9E010F12E89F}" srcOrd="0" destOrd="0" presId="urn:microsoft.com/office/officeart/2005/8/layout/cycle6"/>
    <dgm:cxn modelId="{E1232794-7905-4960-8231-FFAB92133AD8}" type="presOf" srcId="{1006554C-C907-4A9B-B92F-B62F10B121EE}" destId="{2488F52E-9D85-493D-84A7-C276DBD18C88}" srcOrd="0" destOrd="0" presId="urn:microsoft.com/office/officeart/2005/8/layout/cycle6"/>
    <dgm:cxn modelId="{A6C602D2-56B5-454D-B69F-8EC3497503B6}" srcId="{792A95C2-DF79-47B5-A5D1-649437EFB8FA}" destId="{C2F07E93-58BA-45EF-A6EF-DBE87D04186E}" srcOrd="4" destOrd="0" parTransId="{D9FD14D5-5FAD-4246-B9FF-EF02C4B586A2}" sibTransId="{8729D5CE-40B9-439F-AAA7-170280BF99D1}"/>
    <dgm:cxn modelId="{3C78A8F6-A708-4FBA-B6CC-B572CA2731AB}" type="presOf" srcId="{C8033FBE-FB37-4866-8F3E-1C109B21091A}" destId="{39844252-12E7-412A-82DA-F33AEBA6E47A}" srcOrd="0" destOrd="0" presId="urn:microsoft.com/office/officeart/2005/8/layout/cycle6"/>
    <dgm:cxn modelId="{7F0C9D3C-74D6-4084-8DAE-BF9E8D27C92B}" srcId="{792A95C2-DF79-47B5-A5D1-649437EFB8FA}" destId="{C8033FBE-FB37-4866-8F3E-1C109B21091A}" srcOrd="9" destOrd="0" parTransId="{67425292-AC20-4EF8-BF6E-F16DCD9AB209}" sibTransId="{4E80D102-486E-4651-9484-D741BA47ADC8}"/>
    <dgm:cxn modelId="{51EABD71-0A74-4C9B-AA4D-4839BEAA8AF2}" srcId="{792A95C2-DF79-47B5-A5D1-649437EFB8FA}" destId="{5A22B4EC-BC88-4FED-BA26-2B7C43CE46D7}" srcOrd="6" destOrd="0" parTransId="{8B15D66B-4368-489B-8262-A09073FA7F1C}" sibTransId="{C0F39A3D-66FE-44BE-AAFA-272737966B97}"/>
    <dgm:cxn modelId="{6F8DC708-6B85-4671-8C46-B9329FA3B5B3}" type="presOf" srcId="{385F9E30-D4E1-4586-8DD4-85838BA36F50}" destId="{109220C7-B21C-4EA4-904A-8CB4BD5BAA97}" srcOrd="0" destOrd="0" presId="urn:microsoft.com/office/officeart/2005/8/layout/cycle6"/>
    <dgm:cxn modelId="{7D27F55A-ABA9-44E5-917C-9700763A5DBF}" type="presOf" srcId="{626FE2A4-E1EA-4346-8E49-4BB8819DD286}" destId="{84743AA8-8A32-43C5-8FDC-E4021E714F40}" srcOrd="0" destOrd="0" presId="urn:microsoft.com/office/officeart/2005/8/layout/cycle6"/>
    <dgm:cxn modelId="{FB6CF8FB-3CB0-4850-92C2-CC8C75F185E2}" type="presOf" srcId="{DA65D731-5B5F-4028-8324-C0E48CF106C5}" destId="{731367FA-8814-40EC-BAC4-ED4C58A62A5E}" srcOrd="0" destOrd="0" presId="urn:microsoft.com/office/officeart/2005/8/layout/cycle6"/>
    <dgm:cxn modelId="{5A2108EF-0E12-4AD5-A48E-B5363EEEF4DA}" type="presOf" srcId="{EB2C8460-7735-41A1-BEEA-E3A2207EE23E}" destId="{E6B35781-75E3-4491-B6FF-0D85AFC2A119}" srcOrd="0" destOrd="0" presId="urn:microsoft.com/office/officeart/2005/8/layout/cycle6"/>
    <dgm:cxn modelId="{42FA404B-369F-45E9-8D05-F1B287EE97C7}" srcId="{792A95C2-DF79-47B5-A5D1-649437EFB8FA}" destId="{0EF00C2A-F2D9-4F8B-BF16-D5F6A82FB279}" srcOrd="5" destOrd="0" parTransId="{85D193B3-717B-4B29-B463-B10ECB799177}" sibTransId="{6DA4F43D-2191-49A4-B767-B0A87CBDD93F}"/>
    <dgm:cxn modelId="{761D88A5-A026-4CEF-AFBE-867ED4B3136C}" srcId="{792A95C2-DF79-47B5-A5D1-649437EFB8FA}" destId="{DA65D731-5B5F-4028-8324-C0E48CF106C5}" srcOrd="11" destOrd="0" parTransId="{279E3C97-AD45-469E-B2E1-A1AF91239E98}" sibTransId="{BEDA0A26-5B9D-4E4A-925B-36B69E467E8B}"/>
    <dgm:cxn modelId="{F2268819-6D79-493F-A910-97A4FAA7841D}" srcId="{792A95C2-DF79-47B5-A5D1-649437EFB8FA}" destId="{626FE2A4-E1EA-4346-8E49-4BB8819DD286}" srcOrd="12" destOrd="0" parTransId="{4EF813B0-1257-49B1-BBAE-402D74BD03B2}" sibTransId="{6B7F63D6-E524-4736-A8F2-164F3D99416B}"/>
    <dgm:cxn modelId="{9ACFE695-B332-41D8-A7DD-B0FA31D803FA}" type="presOf" srcId="{608A00EC-AA8E-4592-9F1A-D47D95CA26E8}" destId="{4DAB287C-75DB-4767-9364-F0640B9F2CF2}" srcOrd="0" destOrd="0" presId="urn:microsoft.com/office/officeart/2005/8/layout/cycle6"/>
    <dgm:cxn modelId="{CC85F6A2-CD12-4FAD-8A29-16082167B95B}" type="presOf" srcId="{942B06C5-3863-43B4-B5B6-0BD78F4424D0}" destId="{5BBEF363-35E4-4836-80BF-7A939B068E0B}" srcOrd="0" destOrd="0" presId="urn:microsoft.com/office/officeart/2005/8/layout/cycle6"/>
    <dgm:cxn modelId="{84CAC77B-8D5F-4122-A375-84EE2B79B3C5}" type="presOf" srcId="{C06A27DB-3E59-4A82-9986-94893337F7ED}" destId="{046C30BE-2F74-4AE7-9C7C-9F76D159B834}" srcOrd="0" destOrd="0" presId="urn:microsoft.com/office/officeart/2005/8/layout/cycle6"/>
    <dgm:cxn modelId="{EEF6F220-D259-46C3-8D52-708A8540004B}" srcId="{792A95C2-DF79-47B5-A5D1-649437EFB8FA}" destId="{65ECC194-A839-43EC-8762-D742C58F927B}" srcOrd="13" destOrd="0" parTransId="{28A2736E-B119-462B-9C6B-72EB88DABB2D}" sibTransId="{87782BC8-A589-46B4-BFEF-03C1BD7F9335}"/>
    <dgm:cxn modelId="{7DB12192-7894-4EC5-8004-61D5DD6D5570}" type="presOf" srcId="{8729D5CE-40B9-439F-AAA7-170280BF99D1}" destId="{CC759E66-07CA-4276-B57C-D13304377E7D}" srcOrd="0" destOrd="0" presId="urn:microsoft.com/office/officeart/2005/8/layout/cycle6"/>
    <dgm:cxn modelId="{B3A60D26-239E-44B5-86A6-5058C3C58CBE}" type="presOf" srcId="{951E179B-3CA4-4FBB-A9E8-53706FA8D58B}" destId="{15988290-FE17-4A8E-959A-57798D51EE3E}" srcOrd="0" destOrd="0" presId="urn:microsoft.com/office/officeart/2005/8/layout/cycle6"/>
    <dgm:cxn modelId="{0C01697B-4671-41DD-A3FB-6530C0965396}" type="presOf" srcId="{E9E3FE83-3F04-47F6-B0FF-E87AFA8F384D}" destId="{DC7552EA-4EF8-404E-8A30-5E4BEB8AAB81}" srcOrd="0" destOrd="0" presId="urn:microsoft.com/office/officeart/2005/8/layout/cycle6"/>
    <dgm:cxn modelId="{3EE80BEE-DDDE-441E-96CE-83B6DA09EF05}" srcId="{792A95C2-DF79-47B5-A5D1-649437EFB8FA}" destId="{1006554C-C907-4A9B-B92F-B62F10B121EE}" srcOrd="10" destOrd="0" parTransId="{2F09F567-4833-4532-8F43-665584AEB530}" sibTransId="{FF0B0A4F-2A15-4660-B7D6-723BBE900FAD}"/>
    <dgm:cxn modelId="{B5B77DFD-A278-4572-ADBF-0BE27D5655B7}" type="presOf" srcId="{792A95C2-DF79-47B5-A5D1-649437EFB8FA}" destId="{4ED2FBA3-5B5F-4BF0-A338-AF984C4AA90D}" srcOrd="0" destOrd="0" presId="urn:microsoft.com/office/officeart/2005/8/layout/cycle6"/>
    <dgm:cxn modelId="{760CD205-402D-4355-B12A-80F17A3E5D86}" srcId="{792A95C2-DF79-47B5-A5D1-649437EFB8FA}" destId="{CA897BD2-08B3-488F-9565-76F024CD0789}" srcOrd="7" destOrd="0" parTransId="{B4780FC2-0348-49CF-90C0-2ACB6B3FCB3B}" sibTransId="{3A1F9974-CE0B-4CB1-AE3B-6EB542B97FF3}"/>
    <dgm:cxn modelId="{E3155CE8-6E25-49E7-948A-2FB6C205967C}" srcId="{792A95C2-DF79-47B5-A5D1-649437EFB8FA}" destId="{59B9B2D9-673B-41E3-B1D5-5DAFD7CE945D}" srcOrd="2" destOrd="0" parTransId="{5228C14A-BDA9-424C-8C62-A2FA8B092215}" sibTransId="{B3419DFC-6C7D-4C28-AD44-3CED144CAFD4}"/>
    <dgm:cxn modelId="{8D025176-A2A2-43AC-B72B-6CF64C929EC2}" srcId="{792A95C2-DF79-47B5-A5D1-649437EFB8FA}" destId="{951E179B-3CA4-4FBB-A9E8-53706FA8D58B}" srcOrd="1" destOrd="0" parTransId="{A0A7AC11-7C60-4E58-B253-364918267758}" sibTransId="{C06A27DB-3E59-4A82-9986-94893337F7ED}"/>
    <dgm:cxn modelId="{279C8556-0880-4093-A415-E60DD6546124}" srcId="{792A95C2-DF79-47B5-A5D1-649437EFB8FA}" destId="{385F9E30-D4E1-4586-8DD4-85838BA36F50}" srcOrd="8" destOrd="0" parTransId="{FB0D3850-40D2-4CA5-BCAF-36045FA2E4F7}" sibTransId="{608A00EC-AA8E-4592-9F1A-D47D95CA26E8}"/>
    <dgm:cxn modelId="{EDCA6617-D984-4CFC-B9D1-2F7E79181B90}" type="presOf" srcId="{0EF00C2A-F2D9-4F8B-BF16-D5F6A82FB279}" destId="{B161ED16-A122-46E2-AFA8-17CCA288F3F7}" srcOrd="0" destOrd="0" presId="urn:microsoft.com/office/officeart/2005/8/layout/cycle6"/>
    <dgm:cxn modelId="{A00DDA81-6694-4529-AD39-EEEE1F5EC26F}" type="presOf" srcId="{65ECC194-A839-43EC-8762-D742C58F927B}" destId="{78FAB12D-9EDB-43B8-B639-B7234CDC242D}" srcOrd="0" destOrd="0" presId="urn:microsoft.com/office/officeart/2005/8/layout/cycle6"/>
    <dgm:cxn modelId="{DEFC03D7-BB9B-4A16-883B-6FFEA3BAAEBC}" type="presOf" srcId="{FF0B0A4F-2A15-4660-B7D6-723BBE900FAD}" destId="{ECC2DF42-25BD-4400-9549-555C37048C56}" srcOrd="0" destOrd="0" presId="urn:microsoft.com/office/officeart/2005/8/layout/cycle6"/>
    <dgm:cxn modelId="{02BFDC67-57F8-4258-BA26-5A1324935664}" type="presOf" srcId="{AD65C6D4-E38A-4C7D-AFAB-3F9BCF099C27}" destId="{74FB6F6B-E06D-4051-800D-B6D2563AADFF}" srcOrd="0" destOrd="0" presId="urn:microsoft.com/office/officeart/2005/8/layout/cycle6"/>
    <dgm:cxn modelId="{0C419F70-1AD6-4836-833C-5B179D14C4B4}" type="presOf" srcId="{CA897BD2-08B3-488F-9565-76F024CD0789}" destId="{4D9AC528-D1D8-4060-85EF-08837BD1967B}" srcOrd="0" destOrd="0" presId="urn:microsoft.com/office/officeart/2005/8/layout/cycle6"/>
    <dgm:cxn modelId="{403EFB34-994E-4891-991B-DCFC95AD708B}" type="presParOf" srcId="{4ED2FBA3-5B5F-4BF0-A338-AF984C4AA90D}" destId="{DC7552EA-4EF8-404E-8A30-5E4BEB8AAB81}" srcOrd="0" destOrd="0" presId="urn:microsoft.com/office/officeart/2005/8/layout/cycle6"/>
    <dgm:cxn modelId="{2A060671-673B-48D3-830C-AEC835053CC4}" type="presParOf" srcId="{4ED2FBA3-5B5F-4BF0-A338-AF984C4AA90D}" destId="{1B9C5EB5-A3B8-4EFF-BA7A-9E0E4A0D6EEC}" srcOrd="1" destOrd="0" presId="urn:microsoft.com/office/officeart/2005/8/layout/cycle6"/>
    <dgm:cxn modelId="{DB6929D4-C1DC-4129-8B8F-8B3559DC4F50}" type="presParOf" srcId="{4ED2FBA3-5B5F-4BF0-A338-AF984C4AA90D}" destId="{E6B35781-75E3-4491-B6FF-0D85AFC2A119}" srcOrd="2" destOrd="0" presId="urn:microsoft.com/office/officeart/2005/8/layout/cycle6"/>
    <dgm:cxn modelId="{A8C3A28A-CEBA-4837-B0B6-9F7E72454395}" type="presParOf" srcId="{4ED2FBA3-5B5F-4BF0-A338-AF984C4AA90D}" destId="{15988290-FE17-4A8E-959A-57798D51EE3E}" srcOrd="3" destOrd="0" presId="urn:microsoft.com/office/officeart/2005/8/layout/cycle6"/>
    <dgm:cxn modelId="{445A5213-908B-43A3-9879-1A35C8D91F0B}" type="presParOf" srcId="{4ED2FBA3-5B5F-4BF0-A338-AF984C4AA90D}" destId="{17A79DC9-54AE-4F84-8D6E-F1C49DF4ED37}" srcOrd="4" destOrd="0" presId="urn:microsoft.com/office/officeart/2005/8/layout/cycle6"/>
    <dgm:cxn modelId="{7437A927-57F6-4390-BFE2-6EADCE714409}" type="presParOf" srcId="{4ED2FBA3-5B5F-4BF0-A338-AF984C4AA90D}" destId="{046C30BE-2F74-4AE7-9C7C-9F76D159B834}" srcOrd="5" destOrd="0" presId="urn:microsoft.com/office/officeart/2005/8/layout/cycle6"/>
    <dgm:cxn modelId="{38211448-BAFC-4E27-A06E-2A27C0DD929D}" type="presParOf" srcId="{4ED2FBA3-5B5F-4BF0-A338-AF984C4AA90D}" destId="{BC21101C-E1E5-4B47-B503-8D432519F3EB}" srcOrd="6" destOrd="0" presId="urn:microsoft.com/office/officeart/2005/8/layout/cycle6"/>
    <dgm:cxn modelId="{43B8C06E-8C88-4028-8C33-77F42AE60097}" type="presParOf" srcId="{4ED2FBA3-5B5F-4BF0-A338-AF984C4AA90D}" destId="{C2EE858A-4199-4F6D-B1A3-B032FE9BE93A}" srcOrd="7" destOrd="0" presId="urn:microsoft.com/office/officeart/2005/8/layout/cycle6"/>
    <dgm:cxn modelId="{EAE4CE40-8E10-41D3-A61F-8C1E6FD07259}" type="presParOf" srcId="{4ED2FBA3-5B5F-4BF0-A338-AF984C4AA90D}" destId="{EF3156EA-54FB-470A-86C3-4833CFAC218A}" srcOrd="8" destOrd="0" presId="urn:microsoft.com/office/officeart/2005/8/layout/cycle6"/>
    <dgm:cxn modelId="{1BD0357D-A745-4173-94FC-89FBB87F0AB6}" type="presParOf" srcId="{4ED2FBA3-5B5F-4BF0-A338-AF984C4AA90D}" destId="{5BBEF363-35E4-4836-80BF-7A939B068E0B}" srcOrd="9" destOrd="0" presId="urn:microsoft.com/office/officeart/2005/8/layout/cycle6"/>
    <dgm:cxn modelId="{D89560D8-8184-40DC-B399-E981D985045A}" type="presParOf" srcId="{4ED2FBA3-5B5F-4BF0-A338-AF984C4AA90D}" destId="{04C0E2AB-4A33-48CD-A8BB-5040934E8850}" srcOrd="10" destOrd="0" presId="urn:microsoft.com/office/officeart/2005/8/layout/cycle6"/>
    <dgm:cxn modelId="{925B2A95-29F3-413F-8AD5-8AC0CBA44E99}" type="presParOf" srcId="{4ED2FBA3-5B5F-4BF0-A338-AF984C4AA90D}" destId="{74FB6F6B-E06D-4051-800D-B6D2563AADFF}" srcOrd="11" destOrd="0" presId="urn:microsoft.com/office/officeart/2005/8/layout/cycle6"/>
    <dgm:cxn modelId="{19DA56F4-6E41-4786-A354-81B33E637DE4}" type="presParOf" srcId="{4ED2FBA3-5B5F-4BF0-A338-AF984C4AA90D}" destId="{358FD538-D2AE-4893-90DB-9E010F12E89F}" srcOrd="12" destOrd="0" presId="urn:microsoft.com/office/officeart/2005/8/layout/cycle6"/>
    <dgm:cxn modelId="{5ADFC635-269C-4924-94FF-D0A7AE419A6D}" type="presParOf" srcId="{4ED2FBA3-5B5F-4BF0-A338-AF984C4AA90D}" destId="{F5696213-02DC-4625-BAF5-0D8470B8D186}" srcOrd="13" destOrd="0" presId="urn:microsoft.com/office/officeart/2005/8/layout/cycle6"/>
    <dgm:cxn modelId="{9707A004-4DB9-49C9-8969-62F985C15832}" type="presParOf" srcId="{4ED2FBA3-5B5F-4BF0-A338-AF984C4AA90D}" destId="{CC759E66-07CA-4276-B57C-D13304377E7D}" srcOrd="14" destOrd="0" presId="urn:microsoft.com/office/officeart/2005/8/layout/cycle6"/>
    <dgm:cxn modelId="{261BD6C8-0126-4DCD-AEE9-1DD33D7E9679}" type="presParOf" srcId="{4ED2FBA3-5B5F-4BF0-A338-AF984C4AA90D}" destId="{B161ED16-A122-46E2-AFA8-17CCA288F3F7}" srcOrd="15" destOrd="0" presId="urn:microsoft.com/office/officeart/2005/8/layout/cycle6"/>
    <dgm:cxn modelId="{CA30A213-FF17-4BF8-AC23-84208CC2686B}" type="presParOf" srcId="{4ED2FBA3-5B5F-4BF0-A338-AF984C4AA90D}" destId="{40BE92AE-7380-45B2-9056-ADFBF4DD2B1D}" srcOrd="16" destOrd="0" presId="urn:microsoft.com/office/officeart/2005/8/layout/cycle6"/>
    <dgm:cxn modelId="{85E807AF-2E18-44F2-9725-CAE8671C5A24}" type="presParOf" srcId="{4ED2FBA3-5B5F-4BF0-A338-AF984C4AA90D}" destId="{C4F8D5AA-FB67-4BA1-9BDA-7675A7B782FE}" srcOrd="17" destOrd="0" presId="urn:microsoft.com/office/officeart/2005/8/layout/cycle6"/>
    <dgm:cxn modelId="{19178E3C-1ECA-450F-8425-7A431E471553}" type="presParOf" srcId="{4ED2FBA3-5B5F-4BF0-A338-AF984C4AA90D}" destId="{42660D95-3933-49B7-97D0-681AEE67CD74}" srcOrd="18" destOrd="0" presId="urn:microsoft.com/office/officeart/2005/8/layout/cycle6"/>
    <dgm:cxn modelId="{C1C086A4-920A-4B04-B446-998E9677FA7B}" type="presParOf" srcId="{4ED2FBA3-5B5F-4BF0-A338-AF984C4AA90D}" destId="{E6226105-F308-4CE5-9181-A92372AD066D}" srcOrd="19" destOrd="0" presId="urn:microsoft.com/office/officeart/2005/8/layout/cycle6"/>
    <dgm:cxn modelId="{12170B68-6444-429B-A495-5CB723F3AF0A}" type="presParOf" srcId="{4ED2FBA3-5B5F-4BF0-A338-AF984C4AA90D}" destId="{FCB2052C-1C15-41A4-BC89-F982C4DF5620}" srcOrd="20" destOrd="0" presId="urn:microsoft.com/office/officeart/2005/8/layout/cycle6"/>
    <dgm:cxn modelId="{5EA43ED5-D6C0-48A7-904F-C108F094A158}" type="presParOf" srcId="{4ED2FBA3-5B5F-4BF0-A338-AF984C4AA90D}" destId="{4D9AC528-D1D8-4060-85EF-08837BD1967B}" srcOrd="21" destOrd="0" presId="urn:microsoft.com/office/officeart/2005/8/layout/cycle6"/>
    <dgm:cxn modelId="{EE13AE59-01CB-4A11-81BE-F4F26B757975}" type="presParOf" srcId="{4ED2FBA3-5B5F-4BF0-A338-AF984C4AA90D}" destId="{33D4C5CD-5B44-4512-9628-E974F4DF57BF}" srcOrd="22" destOrd="0" presId="urn:microsoft.com/office/officeart/2005/8/layout/cycle6"/>
    <dgm:cxn modelId="{3044665C-0524-45C8-9EA2-DB2E8A4D7919}" type="presParOf" srcId="{4ED2FBA3-5B5F-4BF0-A338-AF984C4AA90D}" destId="{E3B06881-2940-4730-8284-F08FC11F7EDB}" srcOrd="23" destOrd="0" presId="urn:microsoft.com/office/officeart/2005/8/layout/cycle6"/>
    <dgm:cxn modelId="{398F0701-BC55-46CF-B5F4-3067BF499255}" type="presParOf" srcId="{4ED2FBA3-5B5F-4BF0-A338-AF984C4AA90D}" destId="{109220C7-B21C-4EA4-904A-8CB4BD5BAA97}" srcOrd="24" destOrd="0" presId="urn:microsoft.com/office/officeart/2005/8/layout/cycle6"/>
    <dgm:cxn modelId="{0B66CFE9-B427-4C12-9961-4D2C748C8274}" type="presParOf" srcId="{4ED2FBA3-5B5F-4BF0-A338-AF984C4AA90D}" destId="{32089484-3703-4479-8D2F-13B1A8F75BA2}" srcOrd="25" destOrd="0" presId="urn:microsoft.com/office/officeart/2005/8/layout/cycle6"/>
    <dgm:cxn modelId="{EBCE75FA-D071-4F1E-BB0D-B5C2EC102D9C}" type="presParOf" srcId="{4ED2FBA3-5B5F-4BF0-A338-AF984C4AA90D}" destId="{4DAB287C-75DB-4767-9364-F0640B9F2CF2}" srcOrd="26" destOrd="0" presId="urn:microsoft.com/office/officeart/2005/8/layout/cycle6"/>
    <dgm:cxn modelId="{55E30D13-803E-4556-83AF-AC9A3DBA6EBC}" type="presParOf" srcId="{4ED2FBA3-5B5F-4BF0-A338-AF984C4AA90D}" destId="{39844252-12E7-412A-82DA-F33AEBA6E47A}" srcOrd="27" destOrd="0" presId="urn:microsoft.com/office/officeart/2005/8/layout/cycle6"/>
    <dgm:cxn modelId="{E0056296-9A39-4126-82A9-AFCBC32E87D5}" type="presParOf" srcId="{4ED2FBA3-5B5F-4BF0-A338-AF984C4AA90D}" destId="{7BCCB0BF-E0CC-48FB-B1E4-639CF3B24C24}" srcOrd="28" destOrd="0" presId="urn:microsoft.com/office/officeart/2005/8/layout/cycle6"/>
    <dgm:cxn modelId="{3D352CA8-F0FB-4086-B52F-3DA257458672}" type="presParOf" srcId="{4ED2FBA3-5B5F-4BF0-A338-AF984C4AA90D}" destId="{F88E2C21-3445-4991-A41C-AFA65B080578}" srcOrd="29" destOrd="0" presId="urn:microsoft.com/office/officeart/2005/8/layout/cycle6"/>
    <dgm:cxn modelId="{326A7720-F041-4662-A88C-6DC990E97727}" type="presParOf" srcId="{4ED2FBA3-5B5F-4BF0-A338-AF984C4AA90D}" destId="{2488F52E-9D85-493D-84A7-C276DBD18C88}" srcOrd="30" destOrd="0" presId="urn:microsoft.com/office/officeart/2005/8/layout/cycle6"/>
    <dgm:cxn modelId="{406495DE-B945-48BB-AEC7-E88FF32AEA8F}" type="presParOf" srcId="{4ED2FBA3-5B5F-4BF0-A338-AF984C4AA90D}" destId="{C12BC16F-EA9E-4A2B-98ED-133055C756B9}" srcOrd="31" destOrd="0" presId="urn:microsoft.com/office/officeart/2005/8/layout/cycle6"/>
    <dgm:cxn modelId="{FDADF5B4-8007-44B8-95CC-09ED5A5C940A}" type="presParOf" srcId="{4ED2FBA3-5B5F-4BF0-A338-AF984C4AA90D}" destId="{ECC2DF42-25BD-4400-9549-555C37048C56}" srcOrd="32" destOrd="0" presId="urn:microsoft.com/office/officeart/2005/8/layout/cycle6"/>
    <dgm:cxn modelId="{D1FC3549-ED30-4DA7-BC86-2E9CBD9C98B2}" type="presParOf" srcId="{4ED2FBA3-5B5F-4BF0-A338-AF984C4AA90D}" destId="{731367FA-8814-40EC-BAC4-ED4C58A62A5E}" srcOrd="33" destOrd="0" presId="urn:microsoft.com/office/officeart/2005/8/layout/cycle6"/>
    <dgm:cxn modelId="{3FC86F91-76C0-47ED-947C-D2FD589E03E6}" type="presParOf" srcId="{4ED2FBA3-5B5F-4BF0-A338-AF984C4AA90D}" destId="{D7851AB4-BE0D-4B8C-A33D-607DF965A518}" srcOrd="34" destOrd="0" presId="urn:microsoft.com/office/officeart/2005/8/layout/cycle6"/>
    <dgm:cxn modelId="{F4F2E2F4-7B3E-4EED-B5A0-709907CA3365}" type="presParOf" srcId="{4ED2FBA3-5B5F-4BF0-A338-AF984C4AA90D}" destId="{ECEC8230-367A-457E-AB1A-CB862D22E5DF}" srcOrd="35" destOrd="0" presId="urn:microsoft.com/office/officeart/2005/8/layout/cycle6"/>
    <dgm:cxn modelId="{EAD0099F-AC2C-438F-BE97-2DFB34107189}" type="presParOf" srcId="{4ED2FBA3-5B5F-4BF0-A338-AF984C4AA90D}" destId="{84743AA8-8A32-43C5-8FDC-E4021E714F40}" srcOrd="36" destOrd="0" presId="urn:microsoft.com/office/officeart/2005/8/layout/cycle6"/>
    <dgm:cxn modelId="{D925380A-260F-4DCF-B668-CFE59B29C468}" type="presParOf" srcId="{4ED2FBA3-5B5F-4BF0-A338-AF984C4AA90D}" destId="{1477848B-E90B-433F-8BEF-9AC8482BB73F}" srcOrd="37" destOrd="0" presId="urn:microsoft.com/office/officeart/2005/8/layout/cycle6"/>
    <dgm:cxn modelId="{0B8CD7FC-F7A5-4F39-990E-873BB0FC3B34}" type="presParOf" srcId="{4ED2FBA3-5B5F-4BF0-A338-AF984C4AA90D}" destId="{7C0CE8B1-4CE9-4A88-92DB-18B7F8F6B46B}" srcOrd="38" destOrd="0" presId="urn:microsoft.com/office/officeart/2005/8/layout/cycle6"/>
    <dgm:cxn modelId="{974C7E59-C142-4782-837B-95051168B407}" type="presParOf" srcId="{4ED2FBA3-5B5F-4BF0-A338-AF984C4AA90D}" destId="{78FAB12D-9EDB-43B8-B639-B7234CDC242D}" srcOrd="39" destOrd="0" presId="urn:microsoft.com/office/officeart/2005/8/layout/cycle6"/>
    <dgm:cxn modelId="{9D5ECF47-9047-43FA-9519-D56B26DA181C}" type="presParOf" srcId="{4ED2FBA3-5B5F-4BF0-A338-AF984C4AA90D}" destId="{8DCBF5CA-E4F7-4C87-AD5F-D833990C1130}" srcOrd="40" destOrd="0" presId="urn:microsoft.com/office/officeart/2005/8/layout/cycle6"/>
    <dgm:cxn modelId="{BFCD7057-0F91-492C-AE43-3E671ADF08CD}" type="presParOf" srcId="{4ED2FBA3-5B5F-4BF0-A338-AF984C4AA90D}" destId="{501EFCE6-7FCC-4E21-A738-12E7FB21D9E3}" srcOrd="4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FA50C-7BBC-403A-9171-72CE78337BDE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Изучить методическую литературу по техникам нетрадиционного рисования с детьми младшего возраста</a:t>
          </a:r>
          <a:endParaRPr lang="ru-RU" sz="2100" kern="1200" dirty="0"/>
        </a:p>
      </dsp:txBody>
      <dsp:txXfrm>
        <a:off x="0" y="39687"/>
        <a:ext cx="3286125" cy="1971675"/>
      </dsp:txXfrm>
    </dsp:sp>
    <dsp:sp modelId="{0304F0AE-8270-47D1-BDDA-BD9D46A87E06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Составить перспективно-тематическое планирование по данному направлению для детей младшей группы</a:t>
          </a:r>
          <a:endParaRPr lang="ru-RU" sz="2100" kern="1200" dirty="0"/>
        </a:p>
      </dsp:txBody>
      <dsp:txXfrm>
        <a:off x="3614737" y="39687"/>
        <a:ext cx="3286125" cy="1971675"/>
      </dsp:txXfrm>
    </dsp:sp>
    <dsp:sp modelId="{46E7A0A2-FFED-46E8-8BD8-48EF0111053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Создать в группе условия для творческой изобразительной деятельности</a:t>
          </a:r>
          <a:endParaRPr lang="ru-RU" sz="2100" kern="1200" dirty="0"/>
        </a:p>
      </dsp:txBody>
      <dsp:txXfrm>
        <a:off x="7229475" y="39687"/>
        <a:ext cx="3286125" cy="1971675"/>
      </dsp:txXfrm>
    </dsp:sp>
    <dsp:sp modelId="{FB1EBE68-85C8-4481-A8CD-1EE8B6FB37CF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Познакомить  детей младшего возраста с  различными видами нетрадиционного рисования </a:t>
          </a:r>
          <a:endParaRPr lang="ru-RU" sz="2100" kern="1200" dirty="0"/>
        </a:p>
      </dsp:txBody>
      <dsp:txXfrm>
        <a:off x="1807368" y="2339975"/>
        <a:ext cx="3286125" cy="1971675"/>
      </dsp:txXfrm>
    </dsp:sp>
    <dsp:sp modelId="{C8980851-8881-4CAD-B2C6-F84B75B967F9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Познакомить родителей с разнообразными техниками нетрадиционного рисования</a:t>
          </a:r>
          <a:endParaRPr lang="ru-RU" sz="2100" kern="1200" dirty="0"/>
        </a:p>
      </dsp:txBody>
      <dsp:txXfrm>
        <a:off x="5422106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2AD37-FD8A-43DB-890B-961CBEC32FE3}">
      <dsp:nvSpPr>
        <dsp:cNvPr id="0" name=""/>
        <dsp:cNvSpPr/>
      </dsp:nvSpPr>
      <dsp:spPr>
        <a:xfrm rot="5400000">
          <a:off x="1051427" y="1547201"/>
          <a:ext cx="1368366" cy="15578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947E8-B2A8-4175-8B37-64FF3A2B35EB}">
      <dsp:nvSpPr>
        <dsp:cNvPr id="0" name=""/>
        <dsp:cNvSpPr/>
      </dsp:nvSpPr>
      <dsp:spPr>
        <a:xfrm>
          <a:off x="580650" y="30339"/>
          <a:ext cx="2520009" cy="161239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1.Подбор методической литературы, разработка тематического плана работы на учебный год</a:t>
          </a:r>
          <a:endParaRPr lang="ru-RU" sz="1700" kern="1200" dirty="0"/>
        </a:p>
      </dsp:txBody>
      <dsp:txXfrm>
        <a:off x="659375" y="109064"/>
        <a:ext cx="2362559" cy="1454942"/>
      </dsp:txXfrm>
    </dsp:sp>
    <dsp:sp modelId="{DB989DA0-6E4F-437E-91C6-5D0C27B7BB2E}">
      <dsp:nvSpPr>
        <dsp:cNvPr id="0" name=""/>
        <dsp:cNvSpPr/>
      </dsp:nvSpPr>
      <dsp:spPr>
        <a:xfrm>
          <a:off x="2992417" y="184118"/>
          <a:ext cx="1675363" cy="1303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2992417" y="184118"/>
        <a:ext cx="1675363" cy="1303206"/>
      </dsp:txXfrm>
    </dsp:sp>
    <dsp:sp modelId="{B3E72FD6-086E-424F-8A2A-5F41A89B8865}">
      <dsp:nvSpPr>
        <dsp:cNvPr id="0" name=""/>
        <dsp:cNvSpPr/>
      </dsp:nvSpPr>
      <dsp:spPr>
        <a:xfrm rot="5400000">
          <a:off x="3013249" y="3358450"/>
          <a:ext cx="1368366" cy="155783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9941CC-1AFD-4715-9B29-2089FFC9B588}">
      <dsp:nvSpPr>
        <dsp:cNvPr id="0" name=""/>
        <dsp:cNvSpPr/>
      </dsp:nvSpPr>
      <dsp:spPr>
        <a:xfrm>
          <a:off x="2542473" y="1841588"/>
          <a:ext cx="2520009" cy="161239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2. Введение  новых форм и методов в художественно-продуктивную деятельность</a:t>
          </a:r>
          <a:endParaRPr lang="ru-RU" sz="1700" kern="1200" dirty="0"/>
        </a:p>
      </dsp:txBody>
      <dsp:txXfrm>
        <a:off x="2621198" y="1920313"/>
        <a:ext cx="2362559" cy="1454942"/>
      </dsp:txXfrm>
    </dsp:sp>
    <dsp:sp modelId="{1FB8D6C7-B472-47EB-8605-60147DDB66A2}">
      <dsp:nvSpPr>
        <dsp:cNvPr id="0" name=""/>
        <dsp:cNvSpPr/>
      </dsp:nvSpPr>
      <dsp:spPr>
        <a:xfrm>
          <a:off x="4954239" y="1995366"/>
          <a:ext cx="1675363" cy="1303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/>
        </a:p>
      </dsp:txBody>
      <dsp:txXfrm>
        <a:off x="4954239" y="1995366"/>
        <a:ext cx="1675363" cy="1303206"/>
      </dsp:txXfrm>
    </dsp:sp>
    <dsp:sp modelId="{FFF0945F-3C47-4903-9F05-37B7F5987BFE}">
      <dsp:nvSpPr>
        <dsp:cNvPr id="0" name=""/>
        <dsp:cNvSpPr/>
      </dsp:nvSpPr>
      <dsp:spPr>
        <a:xfrm>
          <a:off x="4504295" y="3652836"/>
          <a:ext cx="2520009" cy="1612392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3.Анализ результатов, подведение итогов</a:t>
          </a:r>
          <a:endParaRPr lang="ru-RU" sz="1700" kern="1200" dirty="0"/>
        </a:p>
      </dsp:txBody>
      <dsp:txXfrm>
        <a:off x="4583020" y="3731561"/>
        <a:ext cx="2362559" cy="1454942"/>
      </dsp:txXfrm>
    </dsp:sp>
    <dsp:sp modelId="{9D1122A6-3221-4919-BE58-7242B3D33CDC}">
      <dsp:nvSpPr>
        <dsp:cNvPr id="0" name=""/>
        <dsp:cNvSpPr/>
      </dsp:nvSpPr>
      <dsp:spPr>
        <a:xfrm>
          <a:off x="6916062" y="3806615"/>
          <a:ext cx="1675363" cy="13032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/>
        </a:p>
      </dsp:txBody>
      <dsp:txXfrm>
        <a:off x="6916062" y="3806615"/>
        <a:ext cx="1675363" cy="1303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552EA-4EF8-404E-8A30-5E4BEB8AAB81}">
      <dsp:nvSpPr>
        <dsp:cNvPr id="0" name=""/>
        <dsp:cNvSpPr/>
      </dsp:nvSpPr>
      <dsp:spPr>
        <a:xfrm>
          <a:off x="3842358" y="501913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Печать пробками</a:t>
          </a:r>
          <a:endParaRPr lang="ru-RU" sz="1200" kern="1200" dirty="0"/>
        </a:p>
      </dsp:txBody>
      <dsp:txXfrm>
        <a:off x="3878668" y="538223"/>
        <a:ext cx="1180132" cy="671200"/>
      </dsp:txXfrm>
    </dsp:sp>
    <dsp:sp modelId="{E6B35781-75E3-4491-B6FF-0D85AFC2A119}">
      <dsp:nvSpPr>
        <dsp:cNvPr id="0" name=""/>
        <dsp:cNvSpPr/>
      </dsp:nvSpPr>
      <dsp:spPr>
        <a:xfrm>
          <a:off x="14850" y="-2655630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5070343" y="3663835"/>
              </a:moveTo>
              <a:arcTo wR="2638786" hR="2638786" stAng="1371503" swAng="344912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988290-FE17-4A8E-959A-57798D51EE3E}">
      <dsp:nvSpPr>
        <dsp:cNvPr id="0" name=""/>
        <dsp:cNvSpPr/>
      </dsp:nvSpPr>
      <dsp:spPr>
        <a:xfrm>
          <a:off x="2575343" y="1844943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Восковые мелки-акварель</a:t>
          </a:r>
          <a:endParaRPr lang="ru-RU" sz="1200" kern="1200" dirty="0"/>
        </a:p>
      </dsp:txBody>
      <dsp:txXfrm>
        <a:off x="2611653" y="1881253"/>
        <a:ext cx="1180132" cy="671200"/>
      </dsp:txXfrm>
    </dsp:sp>
    <dsp:sp modelId="{046C30BE-2F74-4AE7-9C7C-9F76D159B834}">
      <dsp:nvSpPr>
        <dsp:cNvPr id="0" name=""/>
        <dsp:cNvSpPr/>
      </dsp:nvSpPr>
      <dsp:spPr>
        <a:xfrm>
          <a:off x="727803" y="1842366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2765077" y="3023"/>
              </a:moveTo>
              <a:arcTo wR="2638786" hR="2638786" stAng="16364592" swAng="1247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1101C-E1E5-4B47-B503-8D432519F3EB}">
      <dsp:nvSpPr>
        <dsp:cNvPr id="0" name=""/>
        <dsp:cNvSpPr/>
      </dsp:nvSpPr>
      <dsp:spPr>
        <a:xfrm>
          <a:off x="4429048" y="1983574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Рисование ладошкой</a:t>
          </a:r>
          <a:endParaRPr lang="ru-RU" sz="1200" kern="1200" dirty="0"/>
        </a:p>
      </dsp:txBody>
      <dsp:txXfrm>
        <a:off x="4465358" y="2019884"/>
        <a:ext cx="1180132" cy="671200"/>
      </dsp:txXfrm>
    </dsp:sp>
    <dsp:sp modelId="{EF3156EA-54FB-470A-86C3-4833CFAC218A}">
      <dsp:nvSpPr>
        <dsp:cNvPr id="0" name=""/>
        <dsp:cNvSpPr/>
      </dsp:nvSpPr>
      <dsp:spPr>
        <a:xfrm>
          <a:off x="4855424" y="1436849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384800" y="1266656"/>
              </a:moveTo>
              <a:arcTo wR="2638786" hR="2638786" stAng="12679876" swAng="375358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EF363-35E4-4836-80BF-7A939B068E0B}">
      <dsp:nvSpPr>
        <dsp:cNvPr id="0" name=""/>
        <dsp:cNvSpPr/>
      </dsp:nvSpPr>
      <dsp:spPr>
        <a:xfrm>
          <a:off x="7212246" y="1444970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Свечка-акварель</a:t>
          </a:r>
          <a:endParaRPr lang="ru-RU" sz="1200" kern="1200" dirty="0"/>
        </a:p>
      </dsp:txBody>
      <dsp:txXfrm>
        <a:off x="7248556" y="1481280"/>
        <a:ext cx="1180132" cy="671200"/>
      </dsp:txXfrm>
    </dsp:sp>
    <dsp:sp modelId="{74FB6F6B-E06D-4051-800D-B6D2563AADFF}">
      <dsp:nvSpPr>
        <dsp:cNvPr id="0" name=""/>
        <dsp:cNvSpPr/>
      </dsp:nvSpPr>
      <dsp:spPr>
        <a:xfrm>
          <a:off x="6987810" y="-2472256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927958" y="4647831"/>
              </a:moveTo>
              <a:arcTo wR="2638786" hR="2638786" stAng="7824989" swAng="26863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FD538-D2AE-4893-90DB-9E010F12E89F}">
      <dsp:nvSpPr>
        <dsp:cNvPr id="0" name=""/>
        <dsp:cNvSpPr/>
      </dsp:nvSpPr>
      <dsp:spPr>
        <a:xfrm>
          <a:off x="6685599" y="367412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Печать по трафарету</a:t>
          </a:r>
          <a:endParaRPr lang="ru-RU" sz="1200" kern="1200" dirty="0"/>
        </a:p>
      </dsp:txBody>
      <dsp:txXfrm>
        <a:off x="6721909" y="403722"/>
        <a:ext cx="1180132" cy="671200"/>
      </dsp:txXfrm>
    </dsp:sp>
    <dsp:sp modelId="{CC759E66-07CA-4276-B57C-D13304377E7D}">
      <dsp:nvSpPr>
        <dsp:cNvPr id="0" name=""/>
        <dsp:cNvSpPr/>
      </dsp:nvSpPr>
      <dsp:spPr>
        <a:xfrm>
          <a:off x="2610224" y="-240734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4957048" y="1378288"/>
              </a:moveTo>
              <a:arcTo wR="2638786" hR="2638786" stAng="19887957" swAng="408734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1ED16-A122-46E2-AFA8-17CCA288F3F7}">
      <dsp:nvSpPr>
        <dsp:cNvPr id="0" name=""/>
        <dsp:cNvSpPr/>
      </dsp:nvSpPr>
      <dsp:spPr>
        <a:xfrm>
          <a:off x="6442226" y="4102716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Набрызг</a:t>
          </a:r>
          <a:endParaRPr lang="ru-RU" sz="1200" kern="1200" dirty="0"/>
        </a:p>
      </dsp:txBody>
      <dsp:txXfrm>
        <a:off x="6478536" y="4139026"/>
        <a:ext cx="1180132" cy="671200"/>
      </dsp:txXfrm>
    </dsp:sp>
    <dsp:sp modelId="{C4F8D5AA-FB67-4BA1-9BDA-7675A7B782FE}">
      <dsp:nvSpPr>
        <dsp:cNvPr id="0" name=""/>
        <dsp:cNvSpPr/>
      </dsp:nvSpPr>
      <dsp:spPr>
        <a:xfrm>
          <a:off x="6630701" y="1276783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162945" y="3551697"/>
              </a:moveTo>
              <a:arcTo wR="2638786" hR="2638786" stAng="9585580" swAng="251971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660D95-3933-49B7-97D0-681AEE67CD74}">
      <dsp:nvSpPr>
        <dsp:cNvPr id="0" name=""/>
        <dsp:cNvSpPr/>
      </dsp:nvSpPr>
      <dsp:spPr>
        <a:xfrm>
          <a:off x="6161199" y="2919663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Рисование сухой кистью </a:t>
          </a:r>
          <a:endParaRPr lang="ru-RU" sz="1200" kern="1200" dirty="0"/>
        </a:p>
      </dsp:txBody>
      <dsp:txXfrm>
        <a:off x="6197509" y="2955973"/>
        <a:ext cx="1180132" cy="671200"/>
      </dsp:txXfrm>
    </dsp:sp>
    <dsp:sp modelId="{FCB2052C-1C15-41A4-BC89-F982C4DF5620}">
      <dsp:nvSpPr>
        <dsp:cNvPr id="0" name=""/>
        <dsp:cNvSpPr/>
      </dsp:nvSpPr>
      <dsp:spPr>
        <a:xfrm>
          <a:off x="1688196" y="-153903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4991302" y="3834136"/>
              </a:moveTo>
              <a:arcTo wR="2638786" hR="2638786" stAng="1616149" swAng="244875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9AC528-D1D8-4060-85EF-08837BD1967B}">
      <dsp:nvSpPr>
        <dsp:cNvPr id="0" name=""/>
        <dsp:cNvSpPr/>
      </dsp:nvSpPr>
      <dsp:spPr>
        <a:xfrm>
          <a:off x="4056091" y="4723724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Рисование ватными палочками</a:t>
          </a:r>
          <a:endParaRPr lang="ru-RU" sz="1200" kern="1200" dirty="0"/>
        </a:p>
      </dsp:txBody>
      <dsp:txXfrm>
        <a:off x="4092401" y="4760034"/>
        <a:ext cx="1180132" cy="671200"/>
      </dsp:txXfrm>
    </dsp:sp>
    <dsp:sp modelId="{E3B06881-2940-4730-8284-F08FC11F7EDB}">
      <dsp:nvSpPr>
        <dsp:cNvPr id="0" name=""/>
        <dsp:cNvSpPr/>
      </dsp:nvSpPr>
      <dsp:spPr>
        <a:xfrm>
          <a:off x="4055416" y="2496378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966" y="2567358"/>
              </a:moveTo>
              <a:arcTo wR="2638786" hR="2638786" stAng="10893066" swAng="151271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220C7-B21C-4EA4-904A-8CB4BD5BAA97}">
      <dsp:nvSpPr>
        <dsp:cNvPr id="0" name=""/>
        <dsp:cNvSpPr/>
      </dsp:nvSpPr>
      <dsp:spPr>
        <a:xfrm>
          <a:off x="3090652" y="3290068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Пластилинография</a:t>
          </a:r>
          <a:endParaRPr lang="ru-RU" sz="1200" kern="1200" dirty="0"/>
        </a:p>
      </dsp:txBody>
      <dsp:txXfrm>
        <a:off x="3126962" y="3326378"/>
        <a:ext cx="1180132" cy="671200"/>
      </dsp:txXfrm>
    </dsp:sp>
    <dsp:sp modelId="{4DAB287C-75DB-4767-9364-F0640B9F2CF2}">
      <dsp:nvSpPr>
        <dsp:cNvPr id="0" name=""/>
        <dsp:cNvSpPr/>
      </dsp:nvSpPr>
      <dsp:spPr>
        <a:xfrm>
          <a:off x="-1810874" y="360431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5258814" y="2952866"/>
              </a:moveTo>
              <a:arcTo wR="2638786" hR="2638786" stAng="410149" swAng="309521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844252-12E7-412A-82DA-F33AEBA6E47A}">
      <dsp:nvSpPr>
        <dsp:cNvPr id="0" name=""/>
        <dsp:cNvSpPr/>
      </dsp:nvSpPr>
      <dsp:spPr>
        <a:xfrm>
          <a:off x="1223645" y="4515625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Монотипия</a:t>
          </a:r>
          <a:endParaRPr lang="ru-RU" sz="1200" kern="1200" dirty="0"/>
        </a:p>
      </dsp:txBody>
      <dsp:txXfrm>
        <a:off x="1259955" y="4551935"/>
        <a:ext cx="1180132" cy="671200"/>
      </dsp:txXfrm>
    </dsp:sp>
    <dsp:sp modelId="{F88E2C21-3445-4991-A41C-AFA65B080578}">
      <dsp:nvSpPr>
        <dsp:cNvPr id="0" name=""/>
        <dsp:cNvSpPr/>
      </dsp:nvSpPr>
      <dsp:spPr>
        <a:xfrm>
          <a:off x="-384811" y="-679165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1975567" y="5192868"/>
              </a:moveTo>
              <a:arcTo wR="2638786" hR="2638786" stAng="6273390" swAng="9858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8F52E-9D85-493D-84A7-C276DBD18C88}">
      <dsp:nvSpPr>
        <dsp:cNvPr id="0" name=""/>
        <dsp:cNvSpPr/>
      </dsp:nvSpPr>
      <dsp:spPr>
        <a:xfrm>
          <a:off x="122415" y="3474005"/>
          <a:ext cx="1291898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Рисование мятой бумагой</a:t>
          </a:r>
          <a:endParaRPr lang="ru-RU" sz="1200" kern="1200" dirty="0"/>
        </a:p>
      </dsp:txBody>
      <dsp:txXfrm>
        <a:off x="158725" y="3510315"/>
        <a:ext cx="1219278" cy="671200"/>
      </dsp:txXfrm>
    </dsp:sp>
    <dsp:sp modelId="{ECC2DF42-25BD-4400-9549-555C37048C56}">
      <dsp:nvSpPr>
        <dsp:cNvPr id="0" name=""/>
        <dsp:cNvSpPr/>
      </dsp:nvSpPr>
      <dsp:spPr>
        <a:xfrm>
          <a:off x="290692" y="2228392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401521" y="1239558"/>
              </a:moveTo>
              <a:arcTo wR="2638786" hR="2638786" stAng="12721358" swAng="9137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367FA-8814-40EC-BAC4-ED4C58A62A5E}">
      <dsp:nvSpPr>
        <dsp:cNvPr id="0" name=""/>
        <dsp:cNvSpPr/>
      </dsp:nvSpPr>
      <dsp:spPr>
        <a:xfrm>
          <a:off x="531143" y="2180761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Кляксография</a:t>
          </a:r>
          <a:endParaRPr lang="ru-RU" sz="1200" kern="1200" dirty="0"/>
        </a:p>
      </dsp:txBody>
      <dsp:txXfrm>
        <a:off x="567453" y="2217071"/>
        <a:ext cx="1180132" cy="671200"/>
      </dsp:txXfrm>
    </dsp:sp>
    <dsp:sp modelId="{ECEC8230-367A-457E-AB1A-CB862D22E5DF}">
      <dsp:nvSpPr>
        <dsp:cNvPr id="0" name=""/>
        <dsp:cNvSpPr/>
      </dsp:nvSpPr>
      <dsp:spPr>
        <a:xfrm>
          <a:off x="-228122" y="-2809936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1435395" y="4987199"/>
              </a:moveTo>
              <a:arcTo wR="2638786" hR="2638786" stAng="7027910" swAng="98594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43AA8-8A32-43C5-8FDC-E4021E714F40}">
      <dsp:nvSpPr>
        <dsp:cNvPr id="0" name=""/>
        <dsp:cNvSpPr/>
      </dsp:nvSpPr>
      <dsp:spPr>
        <a:xfrm>
          <a:off x="88949" y="991786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Рисование пальчиками </a:t>
          </a:r>
          <a:endParaRPr lang="ru-RU" sz="1200" kern="1200" dirty="0"/>
        </a:p>
      </dsp:txBody>
      <dsp:txXfrm>
        <a:off x="125259" y="1028096"/>
        <a:ext cx="1180132" cy="671200"/>
      </dsp:txXfrm>
    </dsp:sp>
    <dsp:sp modelId="{7C0CE8B1-4CE9-4A88-92DB-18B7F8F6B46B}">
      <dsp:nvSpPr>
        <dsp:cNvPr id="0" name=""/>
        <dsp:cNvSpPr/>
      </dsp:nvSpPr>
      <dsp:spPr>
        <a:xfrm>
          <a:off x="-1376423" y="965018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2277230" y="24886"/>
              </a:moveTo>
              <a:arcTo wR="2638786" hR="2638786" stAng="15727487" swAng="174155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AB12D-9EDB-43B8-B639-B7234CDC242D}">
      <dsp:nvSpPr>
        <dsp:cNvPr id="0" name=""/>
        <dsp:cNvSpPr/>
      </dsp:nvSpPr>
      <dsp:spPr>
        <a:xfrm>
          <a:off x="1947048" y="403858"/>
          <a:ext cx="1252752" cy="743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Оттиск печатками</a:t>
          </a:r>
        </a:p>
      </dsp:txBody>
      <dsp:txXfrm>
        <a:off x="1983358" y="440168"/>
        <a:ext cx="1180132" cy="671200"/>
      </dsp:txXfrm>
    </dsp:sp>
    <dsp:sp modelId="{501EFCE6-7FCC-4E21-A738-12E7FB21D9E3}">
      <dsp:nvSpPr>
        <dsp:cNvPr id="0" name=""/>
        <dsp:cNvSpPr/>
      </dsp:nvSpPr>
      <dsp:spPr>
        <a:xfrm>
          <a:off x="-735577" y="116696"/>
          <a:ext cx="5277572" cy="5277572"/>
        </a:xfrm>
        <a:custGeom>
          <a:avLst/>
          <a:gdLst/>
          <a:ahLst/>
          <a:cxnLst/>
          <a:rect l="0" t="0" r="0" b="0"/>
          <a:pathLst>
            <a:path>
              <a:moveTo>
                <a:pt x="3844177" y="291399"/>
              </a:moveTo>
              <a:arcTo wR="2638786" hR="2638786" stAng="17830839" swAng="119477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6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2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06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01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2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58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7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19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5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54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11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CBE8D-0CFE-45A0-94ED-D3DE3A50D92B}" type="datetimeFigureOut">
              <a:rPr lang="ru-RU" smtClean="0"/>
              <a:t>03.10.2026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942F3-9A66-4AB5-B258-99BC96A17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9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4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openxmlformats.org/officeDocument/2006/relationships/image" Target="../media/image68.jpeg"/><Relationship Id="rId4" Type="http://schemas.openxmlformats.org/officeDocument/2006/relationships/image" Target="../media/image8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137027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Тема самообразования на 2024-2025 учебный год: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520563"/>
            <a:ext cx="9144000" cy="1288113"/>
          </a:xfrm>
        </p:spPr>
        <p:txBody>
          <a:bodyPr>
            <a:noAutofit/>
          </a:bodyPr>
          <a:lstStyle/>
          <a:p>
            <a:r>
              <a:rPr lang="ru-RU" b="1" i="1" dirty="0" smtClean="0"/>
              <a:t>«Развитие творческих способностей детей младшего дошкольного возраста с помощью нетрадиционных техник рисования»</a:t>
            </a:r>
          </a:p>
          <a:p>
            <a:endParaRPr lang="ru-RU" sz="2000" dirty="0"/>
          </a:p>
          <a:p>
            <a:endParaRPr lang="ru-RU" sz="2000" dirty="0" smtClean="0"/>
          </a:p>
          <a:p>
            <a:pPr algn="r"/>
            <a:r>
              <a:rPr lang="ru-RU" sz="1800" dirty="0" smtClean="0"/>
              <a:t>Воспитатель 2-й младшей группы:</a:t>
            </a:r>
          </a:p>
          <a:p>
            <a:pPr algn="r"/>
            <a:r>
              <a:rPr lang="ru-RU" sz="1800" dirty="0" smtClean="0"/>
              <a:t>Лопатина Наталья Леонидовна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93" y="3951798"/>
            <a:ext cx="2040782" cy="214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9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519486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Актуальность темы: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900362"/>
            <a:ext cx="9144000" cy="335743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         Нетрадиционный подход к выполнению изображения дает толчок развитию детского интеллекта, подталкивает творческую активность ребенка, учит нестандартно мыслить. Это огромная возможность для детей думать, пробовать, экспериментировать и </a:t>
            </a:r>
            <a:r>
              <a:rPr lang="ru-RU" dirty="0" err="1" smtClean="0"/>
              <a:t>самовыражаться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  В </a:t>
            </a:r>
            <a:r>
              <a:rPr lang="ru-RU" dirty="0"/>
              <a:t>силу своих возрастных особенностей дети младшего дошкольного возраста довольно неусидчивы и нетерпеливы. Им трудно подолгу удерживать внимание и на чем-то сосредотачиваться. А рисование нетрадиционными способами очень увлекательное занятие. Пять минут – и работа готова! А это как раз то, что нужно малышам - завораживающий процесс и яркий </a:t>
            </a:r>
            <a:r>
              <a:rPr lang="ru-RU" dirty="0" smtClean="0"/>
              <a:t>результат!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08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0504" y="890545"/>
            <a:ext cx="955746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 smtClean="0"/>
          </a:p>
          <a:p>
            <a:pPr algn="ctr"/>
            <a:endParaRPr lang="ru-RU" sz="3200" b="1" i="1" dirty="0"/>
          </a:p>
          <a:p>
            <a:pPr algn="ctr"/>
            <a:r>
              <a:rPr lang="ru-RU" sz="3200" b="1" i="1" dirty="0" smtClean="0"/>
              <a:t>Цель работы: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2400" dirty="0" smtClean="0"/>
              <a:t>Повышение </a:t>
            </a:r>
            <a:r>
              <a:rPr lang="ru-RU" sz="2400" dirty="0"/>
              <a:t>своего профессионального уровня в изучении  техник нетрадиционного рисования; внедрение и применение их в работе с детьми младшего дошкольного возраста.</a:t>
            </a:r>
          </a:p>
        </p:txBody>
      </p:sp>
    </p:spTree>
    <p:extLst>
      <p:ext uri="{BB962C8B-B14F-4D97-AF65-F5344CB8AC3E}">
        <p14:creationId xmlns:p14="http://schemas.microsoft.com/office/powerpoint/2010/main" val="136476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3571"/>
            <a:ext cx="10515600" cy="497992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/>
              <a:t>Задачи:</a:t>
            </a:r>
            <a:endParaRPr lang="ru-RU" sz="32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0048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7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439972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Этапы работы:</a:t>
            </a:r>
            <a:endParaRPr lang="ru-RU" sz="3200" b="1" i="1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84632356"/>
              </p:ext>
            </p:extLst>
          </p:nvPr>
        </p:nvGraphicFramePr>
        <p:xfrm>
          <a:off x="1514475" y="1049572"/>
          <a:ext cx="9172077" cy="5295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464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3020" y="769620"/>
            <a:ext cx="8555355" cy="472440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/>
              <a:t/>
            </a:r>
            <a:br>
              <a:rPr lang="ru-RU" sz="3200" b="1" i="1" dirty="0"/>
            </a:br>
            <a:r>
              <a:rPr lang="ru-RU" sz="3200" b="1" i="1" dirty="0" smtClean="0"/>
              <a:t>Техники нетрадиционного рисования:</a:t>
            </a:r>
            <a:br>
              <a:rPr lang="ru-RU" sz="3200" b="1" i="1" dirty="0" smtClean="0"/>
            </a:br>
            <a:endParaRPr lang="ru-RU" sz="3200" b="1" i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07663117"/>
              </p:ext>
            </p:extLst>
          </p:nvPr>
        </p:nvGraphicFramePr>
        <p:xfrm>
          <a:off x="1752599" y="874644"/>
          <a:ext cx="8862061" cy="572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858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334566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>Рисование пальчиками</a:t>
            </a:r>
            <a:endParaRPr lang="ru-RU" sz="36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2598" y="4818490"/>
            <a:ext cx="2580863" cy="946206"/>
          </a:xfrm>
        </p:spPr>
        <p:txBody>
          <a:bodyPr>
            <a:normAutofit/>
          </a:bodyPr>
          <a:lstStyle/>
          <a:p>
            <a:r>
              <a:rPr lang="ru-RU" dirty="0" smtClean="0"/>
              <a:t>«Виноград»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271" y="4502684"/>
            <a:ext cx="1582429" cy="19890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6359" y="4427400"/>
            <a:ext cx="1443122" cy="22631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395" y="1059557"/>
            <a:ext cx="5812042" cy="316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2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458806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пальчиками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4501" y="1288110"/>
            <a:ext cx="3689405" cy="54864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«Дождик»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647" y="2243388"/>
            <a:ext cx="2317618" cy="30919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572" y="1368568"/>
            <a:ext cx="5103247" cy="486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3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137823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пальчиками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017767"/>
            <a:ext cx="2344844" cy="1017767"/>
          </a:xfrm>
        </p:spPr>
        <p:txBody>
          <a:bodyPr>
            <a:normAutofit/>
          </a:bodyPr>
          <a:lstStyle/>
          <a:p>
            <a:r>
              <a:rPr lang="ru-RU" dirty="0" smtClean="0"/>
              <a:t>«Шарики на елку»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7" y="2271110"/>
            <a:ext cx="2233302" cy="31487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940" y="826124"/>
            <a:ext cx="3167091" cy="26177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2357657"/>
            <a:ext cx="2116245" cy="31223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780" y="3733160"/>
            <a:ext cx="1852590" cy="27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8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150" y="-841406"/>
            <a:ext cx="8105775" cy="1890713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Рисование ладошкой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52445" y="4039263"/>
            <a:ext cx="1852654" cy="1304013"/>
          </a:xfrm>
        </p:spPr>
        <p:txBody>
          <a:bodyPr>
            <a:normAutofit/>
          </a:bodyPr>
          <a:lstStyle/>
          <a:p>
            <a:r>
              <a:rPr lang="ru-RU" dirty="0" smtClean="0"/>
              <a:t>«Открытка для мамы на 8 Марта»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911" y="3754180"/>
            <a:ext cx="2441051" cy="2877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327" y="1184660"/>
            <a:ext cx="5390984" cy="228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91" y="3754180"/>
            <a:ext cx="2661998" cy="272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518626"/>
            <a:ext cx="8105775" cy="238017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ладошками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2452" y="1534603"/>
            <a:ext cx="2305878" cy="890546"/>
          </a:xfrm>
        </p:spPr>
        <p:txBody>
          <a:bodyPr>
            <a:normAutofit/>
          </a:bodyPr>
          <a:lstStyle/>
          <a:p>
            <a:r>
              <a:rPr lang="ru-RU" dirty="0" smtClean="0"/>
              <a:t>«Два веселых гуся»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987702"/>
            <a:ext cx="3180101" cy="22700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517" y="2840798"/>
            <a:ext cx="2129310" cy="3785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243" y="2987702"/>
            <a:ext cx="3465757" cy="24189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107" y="756643"/>
            <a:ext cx="4132343" cy="184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471778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зубной щеткой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162014"/>
            <a:ext cx="2570922" cy="7463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901" y="3941109"/>
            <a:ext cx="3306925" cy="23722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67" y="1162013"/>
            <a:ext cx="4492487" cy="25235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183" y="1985317"/>
            <a:ext cx="2880499" cy="367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234952"/>
          </a:xfrm>
        </p:spPr>
        <p:txBody>
          <a:bodyPr>
            <a:noAutofit/>
          </a:bodyPr>
          <a:lstStyle/>
          <a:p>
            <a:r>
              <a:rPr lang="ru-RU" sz="2400" u="sng" dirty="0" smtClean="0"/>
              <a:t>Рисование ватными палочками</a:t>
            </a:r>
            <a:endParaRPr lang="ru-RU" sz="24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13" y="489985"/>
            <a:ext cx="1764594" cy="29134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92" y="943142"/>
            <a:ext cx="3655106" cy="25653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473" y="3641687"/>
            <a:ext cx="1944098" cy="30724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522" y="556020"/>
            <a:ext cx="1817323" cy="29524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161" y="4375692"/>
            <a:ext cx="2432366" cy="17642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201" y="3719515"/>
            <a:ext cx="1731014" cy="307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152879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600" u="sng" dirty="0" smtClean="0"/>
              <a:t>Рисование поролоном</a:t>
            </a:r>
            <a:endParaRPr lang="ru-RU" sz="36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721" y="1003998"/>
            <a:ext cx="3532262" cy="30373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09" y="4282819"/>
            <a:ext cx="2933746" cy="2197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81" y="4295691"/>
            <a:ext cx="2884971" cy="224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378" y="641108"/>
            <a:ext cx="8105775" cy="209385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поролоном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85182" y="2732303"/>
            <a:ext cx="2059387" cy="47021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«Бусы для мамы»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96" y="1224750"/>
            <a:ext cx="3690493" cy="12999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42" y="3450021"/>
            <a:ext cx="4307306" cy="24222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68" y="3202518"/>
            <a:ext cx="4441735" cy="2855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68" y="1001477"/>
            <a:ext cx="2922632" cy="17308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685" y="343314"/>
            <a:ext cx="1753496" cy="285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6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87463" y="556591"/>
            <a:ext cx="10066350" cy="445273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поролоновой губкой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1542" y="1475143"/>
            <a:ext cx="2364188" cy="624001"/>
          </a:xfrm>
        </p:spPr>
        <p:txBody>
          <a:bodyPr>
            <a:normAutofit/>
          </a:bodyPr>
          <a:lstStyle/>
          <a:p>
            <a:r>
              <a:rPr lang="ru-RU" dirty="0" smtClean="0"/>
              <a:t>«Бабочка»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62" y="2462128"/>
            <a:ext cx="1852360" cy="28816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984" y="3216914"/>
            <a:ext cx="2325549" cy="34389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93" y="417037"/>
            <a:ext cx="1619929" cy="26073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95" y="1213236"/>
            <a:ext cx="3566916" cy="501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51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384314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>Штампование (пробками)</a:t>
            </a:r>
            <a:endParaRPr lang="ru-RU" sz="36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1510748"/>
            <a:ext cx="1966623" cy="691763"/>
          </a:xfrm>
        </p:spPr>
        <p:txBody>
          <a:bodyPr>
            <a:normAutofit/>
          </a:bodyPr>
          <a:lstStyle/>
          <a:p>
            <a:r>
              <a:rPr lang="ru-RU" dirty="0" smtClean="0"/>
              <a:t>«Гирлянда»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18" y="2532903"/>
            <a:ext cx="2499977" cy="41866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860" y="2973951"/>
            <a:ext cx="3139622" cy="3939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805" y="1180925"/>
            <a:ext cx="3385361" cy="20248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143" y="3602037"/>
            <a:ext cx="3045349" cy="272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6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8014" y="-352508"/>
            <a:ext cx="8105775" cy="1417984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Оттиск (печатание листьями)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638" y="1399431"/>
            <a:ext cx="6575729" cy="470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1890713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>Оттиск (воздушно-пузырчатой пленкой)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34" y="2831707"/>
            <a:ext cx="2532109" cy="2959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260" y="2831707"/>
            <a:ext cx="3567878" cy="27808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653" y="4545602"/>
            <a:ext cx="2366566" cy="21339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643" y="1324935"/>
            <a:ext cx="4130721" cy="310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368411"/>
          </a:xfrm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>Рисование втулкой</a:t>
            </a:r>
            <a:endParaRPr lang="ru-RU" sz="36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1479" y="2146852"/>
            <a:ext cx="2361536" cy="731520"/>
          </a:xfrm>
        </p:spPr>
        <p:txBody>
          <a:bodyPr>
            <a:normAutofit/>
          </a:bodyPr>
          <a:lstStyle/>
          <a:p>
            <a:r>
              <a:rPr lang="ru-RU" dirty="0" smtClean="0"/>
              <a:t>«Елочка»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190" y="1490918"/>
            <a:ext cx="3069203" cy="34468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35213" y="3275937"/>
            <a:ext cx="2417801" cy="3062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569" y="3275937"/>
            <a:ext cx="2242467" cy="295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45719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втулкой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3777607"/>
            <a:ext cx="1768090" cy="26264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531" y="853906"/>
            <a:ext cx="3181863" cy="38316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61" y="609599"/>
            <a:ext cx="1873462" cy="27835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503" y="675513"/>
            <a:ext cx="1745774" cy="26517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135" y="3602038"/>
            <a:ext cx="1666661" cy="29629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06" y="4728342"/>
            <a:ext cx="1911515" cy="189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5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678512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втулкой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6097" y="5176298"/>
            <a:ext cx="2894275" cy="755375"/>
          </a:xfrm>
        </p:spPr>
        <p:txBody>
          <a:bodyPr>
            <a:normAutofit/>
          </a:bodyPr>
          <a:lstStyle/>
          <a:p>
            <a:r>
              <a:rPr lang="ru-RU" dirty="0" smtClean="0"/>
              <a:t>«Одуванчики»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806019"/>
            <a:ext cx="1577886" cy="23000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991" y="741201"/>
            <a:ext cx="1597738" cy="2341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195" y="3424707"/>
            <a:ext cx="1994534" cy="32012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12" y="3424707"/>
            <a:ext cx="1836923" cy="31190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747" y="1956050"/>
            <a:ext cx="3732472" cy="27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3573" y="-877294"/>
            <a:ext cx="8105775" cy="1737825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Рисование сухой кистью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9985" y="4508390"/>
            <a:ext cx="2564384" cy="445272"/>
          </a:xfrm>
        </p:spPr>
        <p:txBody>
          <a:bodyPr>
            <a:normAutofit/>
          </a:bodyPr>
          <a:lstStyle/>
          <a:p>
            <a:r>
              <a:rPr lang="ru-RU" dirty="0" smtClean="0"/>
              <a:t>«Зайчик»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393" y="3980020"/>
            <a:ext cx="3135592" cy="23973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48" y="1051832"/>
            <a:ext cx="4723075" cy="27030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94" y="3946227"/>
            <a:ext cx="3570135" cy="238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169629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вилкой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,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86" y="3727971"/>
            <a:ext cx="3556127" cy="29032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28" y="1799278"/>
            <a:ext cx="2369490" cy="42124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20387" y="-465284"/>
            <a:ext cx="2511114" cy="525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0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433137"/>
          </a:xfrm>
        </p:spPr>
        <p:txBody>
          <a:bodyPr>
            <a:noAutofit/>
          </a:bodyPr>
          <a:lstStyle/>
          <a:p>
            <a:r>
              <a:rPr lang="ru-RU" sz="3200" u="sng" dirty="0" err="1" smtClean="0"/>
              <a:t>Пластилинография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1662"/>
            <a:ext cx="2157663" cy="340233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07" y="1497475"/>
            <a:ext cx="3882279" cy="48958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033" y="1497475"/>
            <a:ext cx="3412959" cy="489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4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600"/>
            <a:ext cx="8105775" cy="193482"/>
          </a:xfrm>
        </p:spPr>
        <p:txBody>
          <a:bodyPr>
            <a:noAutofit/>
          </a:bodyPr>
          <a:lstStyle/>
          <a:p>
            <a:r>
              <a:rPr lang="ru-RU" sz="3200" u="sng" dirty="0" err="1" smtClean="0"/>
              <a:t>Пластилинография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800000" flipV="1">
            <a:off x="4731024" y="5780599"/>
            <a:ext cx="2258171" cy="811032"/>
          </a:xfrm>
        </p:spPr>
        <p:txBody>
          <a:bodyPr>
            <a:normAutofit/>
          </a:bodyPr>
          <a:lstStyle/>
          <a:p>
            <a:r>
              <a:rPr lang="ru-RU" dirty="0" smtClean="0"/>
              <a:t>«Космос»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00" y="966804"/>
            <a:ext cx="7450372" cy="17651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54" y="3521618"/>
            <a:ext cx="3477027" cy="2606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78" y="3548066"/>
            <a:ext cx="3702657" cy="25797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659" y="3029445"/>
            <a:ext cx="1918340" cy="259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0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1382" y="-846750"/>
            <a:ext cx="8105775" cy="1575324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Рисование коктейльными трубочками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226" y="2039759"/>
            <a:ext cx="2245674" cy="3652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44" y="881774"/>
            <a:ext cx="4487269" cy="19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484" y="3278590"/>
            <a:ext cx="3888188" cy="3138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118" y="2092996"/>
            <a:ext cx="2178656" cy="354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2024" y="609600"/>
            <a:ext cx="7576350" cy="885245"/>
          </a:xfrm>
        </p:spPr>
        <p:txBody>
          <a:bodyPr>
            <a:noAutofit/>
          </a:bodyPr>
          <a:lstStyle/>
          <a:p>
            <a:r>
              <a:rPr lang="ru-RU" sz="3200" u="sng" dirty="0" smtClean="0"/>
              <a:t>Рисование пальчиками и коктейльными трубочками </a:t>
            </a:r>
            <a:endParaRPr lang="ru-RU" sz="3200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1478" y="3156668"/>
            <a:ext cx="1971924" cy="1311965"/>
          </a:xfrm>
        </p:spPr>
        <p:txBody>
          <a:bodyPr>
            <a:normAutofit/>
          </a:bodyPr>
          <a:lstStyle/>
          <a:p>
            <a:r>
              <a:rPr lang="ru-RU" dirty="0" smtClean="0"/>
              <a:t>«Салют на День Победы»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665" y="1792573"/>
            <a:ext cx="4976523" cy="443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6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747423"/>
            <a:ext cx="8105775" cy="3935895"/>
          </a:xfrm>
        </p:spPr>
        <p:txBody>
          <a:bodyPr>
            <a:normAutofit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   </a:t>
            </a:r>
            <a:r>
              <a:rPr lang="ru-RU" sz="2800" dirty="0" smtClean="0"/>
              <a:t>Нетрадиционные </a:t>
            </a:r>
            <a:r>
              <a:rPr lang="ru-RU" sz="2800" dirty="0"/>
              <a:t>техники рисования открывают простор для детской фантазии, позволяют увлечься творчеством, развить воображение,  проявить самостоятельность и </a:t>
            </a:r>
            <a:r>
              <a:rPr lang="ru-RU" sz="2800" dirty="0" smtClean="0"/>
              <a:t>инициативу!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    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303520"/>
            <a:ext cx="9144000" cy="92235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91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8014" y="-1104628"/>
            <a:ext cx="8105775" cy="2011433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Выставки детских работ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485" y="1082909"/>
            <a:ext cx="3878125" cy="13660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720" y="1324513"/>
            <a:ext cx="4434071" cy="10505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901" y="4776788"/>
            <a:ext cx="3087120" cy="1379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433144" y="2003267"/>
            <a:ext cx="1446633" cy="30256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385" y="4684796"/>
            <a:ext cx="2279969" cy="1600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21" y="2909877"/>
            <a:ext cx="2809992" cy="153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599" y="609599"/>
            <a:ext cx="8105775" cy="1560341"/>
          </a:xfrm>
        </p:spPr>
        <p:txBody>
          <a:bodyPr>
            <a:normAutofit/>
          </a:bodyPr>
          <a:lstStyle/>
          <a:p>
            <a:r>
              <a:rPr lang="ru-RU" sz="6600" b="1" i="1" dirty="0" smtClean="0"/>
              <a:t>Спасибо за внимание!</a:t>
            </a:r>
            <a:endParaRPr lang="ru-RU" sz="66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252" y="2768278"/>
            <a:ext cx="3697124" cy="308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0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369</Words>
  <Application>Microsoft Office PowerPoint</Application>
  <PresentationFormat>Широкоэкранный</PresentationFormat>
  <Paragraphs>81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Тема самообразования на 2024-2025 учебный год:</vt:lpstr>
      <vt:lpstr>Актуальность темы:</vt:lpstr>
      <vt:lpstr>Презентация PowerPoint</vt:lpstr>
      <vt:lpstr>Задачи:</vt:lpstr>
      <vt:lpstr>Этапы работы:</vt:lpstr>
      <vt:lpstr>  Техники нетрадиционного рисования: </vt:lpstr>
      <vt:lpstr>Рисование пальчиками</vt:lpstr>
      <vt:lpstr>Рисование пальчиками</vt:lpstr>
      <vt:lpstr>Рисование пальчиками</vt:lpstr>
      <vt:lpstr>Рисование ладошкой</vt:lpstr>
      <vt:lpstr>Рисование ладошками</vt:lpstr>
      <vt:lpstr>Рисование зубной щеткой</vt:lpstr>
      <vt:lpstr>Рисование ватными палочками</vt:lpstr>
      <vt:lpstr>      Рисование поролоном</vt:lpstr>
      <vt:lpstr>Рисование поролоном</vt:lpstr>
      <vt:lpstr>Рисование поролоновой губкой</vt:lpstr>
      <vt:lpstr>Штампование (пробками)</vt:lpstr>
      <vt:lpstr>Оттиск (печатание листьями)</vt:lpstr>
      <vt:lpstr>Оттиск (воздушно-пузырчатой пленкой)   </vt:lpstr>
      <vt:lpstr>Рисование втулкой</vt:lpstr>
      <vt:lpstr>Рисование втулкой</vt:lpstr>
      <vt:lpstr>Рисование втулкой</vt:lpstr>
      <vt:lpstr>Рисование сухой кистью</vt:lpstr>
      <vt:lpstr>Рисование вилкой</vt:lpstr>
      <vt:lpstr>Пластилинография</vt:lpstr>
      <vt:lpstr>Пластилинография</vt:lpstr>
      <vt:lpstr>Рисование коктейльными трубочками</vt:lpstr>
      <vt:lpstr>Рисование пальчиками и коктейльными трубочками </vt:lpstr>
      <vt:lpstr>       Нетрадиционные техники рисования открывают простор для детской фантазии, позволяют увлечься творчеством, развить воображение,  проявить самостоятельность и инициативу!       </vt:lpstr>
      <vt:lpstr>Выставки детских работ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 Л</dc:creator>
  <cp:lastModifiedBy>А Л</cp:lastModifiedBy>
  <cp:revision>130</cp:revision>
  <dcterms:created xsi:type="dcterms:W3CDTF">2025-05-03T12:49:42Z</dcterms:created>
  <dcterms:modified xsi:type="dcterms:W3CDTF">2026-10-03T12:56:20Z</dcterms:modified>
</cp:coreProperties>
</file>